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89" r:id="rId3"/>
    <p:sldId id="290" r:id="rId4"/>
    <p:sldId id="287" r:id="rId5"/>
    <p:sldId id="288" r:id="rId6"/>
    <p:sldId id="291" r:id="rId7"/>
    <p:sldId id="292" r:id="rId8"/>
    <p:sldId id="280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F8D45-712C-4CE7-9AAB-BF1C033C703D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A40383-D8E4-4668-895F-DA9ADF05F47A}">
      <dgm:prSet custT="1"/>
      <dgm:spPr/>
      <dgm:t>
        <a:bodyPr/>
        <a:lstStyle/>
        <a:p>
          <a:r>
            <a:rPr lang="en-US" sz="2000"/>
            <a:t>autovacuum_max_workers</a:t>
          </a:r>
          <a:endParaRPr lang="en-US" sz="2000" dirty="0"/>
        </a:p>
      </dgm:t>
    </dgm:pt>
    <dgm:pt modelId="{8C9DCF13-0C44-4F48-BB5E-6F3FC4B979BB}" type="parTrans" cxnId="{FE9376F9-A74D-406A-B252-0924C97BC336}">
      <dgm:prSet/>
      <dgm:spPr/>
      <dgm:t>
        <a:bodyPr/>
        <a:lstStyle/>
        <a:p>
          <a:endParaRPr lang="en-US" sz="2000"/>
        </a:p>
      </dgm:t>
    </dgm:pt>
    <dgm:pt modelId="{A622E2D6-D237-4E1C-A7EF-ACE890CF3B63}" type="sibTrans" cxnId="{FE9376F9-A74D-406A-B252-0924C97BC336}">
      <dgm:prSet/>
      <dgm:spPr/>
      <dgm:t>
        <a:bodyPr/>
        <a:lstStyle/>
        <a:p>
          <a:endParaRPr lang="en-US" sz="2000"/>
        </a:p>
      </dgm:t>
    </dgm:pt>
    <dgm:pt modelId="{21B4402F-AA4C-4B9C-8F68-3EB17870918A}">
      <dgm:prSet custT="1"/>
      <dgm:spPr/>
      <dgm:t>
        <a:bodyPr/>
        <a:lstStyle/>
        <a:p>
          <a:r>
            <a:rPr lang="en-US" sz="2000"/>
            <a:t>autovacuum_naptime</a:t>
          </a:r>
        </a:p>
      </dgm:t>
    </dgm:pt>
    <dgm:pt modelId="{D17E1A0A-76F0-4F05-B6FF-DB6A17F61E47}" type="parTrans" cxnId="{D38C7935-63E4-4ABB-81A2-74A0825FA3CB}">
      <dgm:prSet/>
      <dgm:spPr/>
      <dgm:t>
        <a:bodyPr/>
        <a:lstStyle/>
        <a:p>
          <a:endParaRPr lang="en-US" sz="2000"/>
        </a:p>
      </dgm:t>
    </dgm:pt>
    <dgm:pt modelId="{313FBCDF-A359-4FCE-A0E3-8817BB80E559}" type="sibTrans" cxnId="{D38C7935-63E4-4ABB-81A2-74A0825FA3CB}">
      <dgm:prSet/>
      <dgm:spPr/>
      <dgm:t>
        <a:bodyPr/>
        <a:lstStyle/>
        <a:p>
          <a:endParaRPr lang="en-US" sz="2000"/>
        </a:p>
      </dgm:t>
    </dgm:pt>
    <dgm:pt modelId="{AD50451A-DB8F-4E51-BD29-CB829097192E}">
      <dgm:prSet custT="1"/>
      <dgm:spPr/>
      <dgm:t>
        <a:bodyPr/>
        <a:lstStyle/>
        <a:p>
          <a:r>
            <a:rPr lang="en-US" sz="2000"/>
            <a:t>autovacuum_vacuum_threshold</a:t>
          </a:r>
        </a:p>
      </dgm:t>
    </dgm:pt>
    <dgm:pt modelId="{9C9765AA-04CD-439A-8EC1-5D8D9681314F}" type="parTrans" cxnId="{2476E7E1-C3AD-4402-BE33-4338DCF0DD59}">
      <dgm:prSet/>
      <dgm:spPr/>
      <dgm:t>
        <a:bodyPr/>
        <a:lstStyle/>
        <a:p>
          <a:endParaRPr lang="en-US" sz="2000"/>
        </a:p>
      </dgm:t>
    </dgm:pt>
    <dgm:pt modelId="{85693B35-7EAF-4544-897A-BE82380CC70A}" type="sibTrans" cxnId="{2476E7E1-C3AD-4402-BE33-4338DCF0DD59}">
      <dgm:prSet/>
      <dgm:spPr/>
      <dgm:t>
        <a:bodyPr/>
        <a:lstStyle/>
        <a:p>
          <a:endParaRPr lang="en-US" sz="2000"/>
        </a:p>
      </dgm:t>
    </dgm:pt>
    <dgm:pt modelId="{E4216919-BC64-4DC5-A33C-CD9DCE60B181}">
      <dgm:prSet custT="1"/>
      <dgm:spPr/>
      <dgm:t>
        <a:bodyPr/>
        <a:lstStyle/>
        <a:p>
          <a:r>
            <a:rPr lang="en-US" sz="2000"/>
            <a:t>autovacuum_vacuum_scale_factor</a:t>
          </a:r>
        </a:p>
      </dgm:t>
    </dgm:pt>
    <dgm:pt modelId="{F85B358A-5BE5-42A2-AB43-9DCC75F6EB33}" type="parTrans" cxnId="{5A4DA44E-CB49-47E1-A74E-73F2B56494A2}">
      <dgm:prSet/>
      <dgm:spPr/>
      <dgm:t>
        <a:bodyPr/>
        <a:lstStyle/>
        <a:p>
          <a:endParaRPr lang="en-US" sz="2000"/>
        </a:p>
      </dgm:t>
    </dgm:pt>
    <dgm:pt modelId="{3B818A41-D48E-4712-B72B-FCB60CAA5A29}" type="sibTrans" cxnId="{5A4DA44E-CB49-47E1-A74E-73F2B56494A2}">
      <dgm:prSet/>
      <dgm:spPr/>
      <dgm:t>
        <a:bodyPr/>
        <a:lstStyle/>
        <a:p>
          <a:endParaRPr lang="en-US" sz="2000"/>
        </a:p>
      </dgm:t>
    </dgm:pt>
    <dgm:pt modelId="{2995D3BC-409B-4375-83DF-993494180EC0}">
      <dgm:prSet custT="1"/>
      <dgm:spPr/>
      <dgm:t>
        <a:bodyPr/>
        <a:lstStyle/>
        <a:p>
          <a:r>
            <a:rPr lang="en-US" sz="2000"/>
            <a:t>autovacuum_analyze_threshold</a:t>
          </a:r>
          <a:endParaRPr lang="en-US" sz="2000" dirty="0"/>
        </a:p>
      </dgm:t>
    </dgm:pt>
    <dgm:pt modelId="{0061B17B-FD3C-4C8C-9D7D-0E773E262083}" type="parTrans" cxnId="{E9276A3F-B6A6-46F5-91C5-9977930D2D09}">
      <dgm:prSet/>
      <dgm:spPr/>
      <dgm:t>
        <a:bodyPr/>
        <a:lstStyle/>
        <a:p>
          <a:endParaRPr lang="en-US" sz="2000"/>
        </a:p>
      </dgm:t>
    </dgm:pt>
    <dgm:pt modelId="{81D82139-7F5B-463E-8F1F-C8568C5F4BBD}" type="sibTrans" cxnId="{E9276A3F-B6A6-46F5-91C5-9977930D2D09}">
      <dgm:prSet/>
      <dgm:spPr/>
      <dgm:t>
        <a:bodyPr/>
        <a:lstStyle/>
        <a:p>
          <a:endParaRPr lang="en-US" sz="2000"/>
        </a:p>
      </dgm:t>
    </dgm:pt>
    <dgm:pt modelId="{946D8D1B-E0E2-45EE-A905-781CCF919DA6}">
      <dgm:prSet custT="1"/>
      <dgm:spPr/>
      <dgm:t>
        <a:bodyPr/>
        <a:lstStyle/>
        <a:p>
          <a:r>
            <a:rPr lang="en-US" sz="2000" dirty="0" err="1"/>
            <a:t>autovacuum_analyze_scale_factor</a:t>
          </a:r>
          <a:endParaRPr lang="en-US" sz="2000" dirty="0"/>
        </a:p>
        <a:p>
          <a:r>
            <a:rPr lang="en-US" sz="2000" dirty="0"/>
            <a:t> </a:t>
          </a:r>
        </a:p>
      </dgm:t>
    </dgm:pt>
    <dgm:pt modelId="{3D415B36-0E63-417F-AB24-3E8BFD3CEAFC}" type="parTrans" cxnId="{F3F55868-B2F3-4E6F-95EE-EC31B2267A4B}">
      <dgm:prSet/>
      <dgm:spPr/>
      <dgm:t>
        <a:bodyPr/>
        <a:lstStyle/>
        <a:p>
          <a:endParaRPr lang="en-US" sz="2000"/>
        </a:p>
      </dgm:t>
    </dgm:pt>
    <dgm:pt modelId="{B382E050-2474-4592-8308-B8270C1C329D}" type="sibTrans" cxnId="{F3F55868-B2F3-4E6F-95EE-EC31B2267A4B}">
      <dgm:prSet/>
      <dgm:spPr/>
      <dgm:t>
        <a:bodyPr/>
        <a:lstStyle/>
        <a:p>
          <a:endParaRPr lang="en-US" sz="2000"/>
        </a:p>
      </dgm:t>
    </dgm:pt>
    <dgm:pt modelId="{3DAA83F3-0859-4A35-B21E-349406EE8FC2}">
      <dgm:prSet custT="1"/>
      <dgm:spPr/>
      <dgm:t>
        <a:bodyPr/>
        <a:lstStyle/>
        <a:p>
          <a:r>
            <a:rPr lang="en-US" sz="2000" dirty="0" err="1"/>
            <a:t>autovacuum_vacuum_cost_delay</a:t>
          </a:r>
          <a:endParaRPr lang="en-US" sz="2000" dirty="0"/>
        </a:p>
      </dgm:t>
    </dgm:pt>
    <dgm:pt modelId="{F86FF3E0-82E9-496F-89B7-A0C7EE21EB1B}" type="parTrans" cxnId="{A2A27027-D28F-4C7F-8326-184F04E56126}">
      <dgm:prSet/>
      <dgm:spPr/>
      <dgm:t>
        <a:bodyPr/>
        <a:lstStyle/>
        <a:p>
          <a:endParaRPr lang="en-US" sz="2000"/>
        </a:p>
      </dgm:t>
    </dgm:pt>
    <dgm:pt modelId="{4114C68A-9BEB-4E94-A9C2-38F7D454D8CF}" type="sibTrans" cxnId="{A2A27027-D28F-4C7F-8326-184F04E56126}">
      <dgm:prSet/>
      <dgm:spPr/>
      <dgm:t>
        <a:bodyPr/>
        <a:lstStyle/>
        <a:p>
          <a:endParaRPr lang="en-US" sz="2000"/>
        </a:p>
      </dgm:t>
    </dgm:pt>
    <dgm:pt modelId="{11DC3A13-11B7-4A39-801F-907E61C92DA3}">
      <dgm:prSet custT="1"/>
      <dgm:spPr/>
      <dgm:t>
        <a:bodyPr/>
        <a:lstStyle/>
        <a:p>
          <a:r>
            <a:rPr lang="en-US" sz="2000" dirty="0" err="1"/>
            <a:t>autovacuum_vacuum_cost_limit</a:t>
          </a:r>
          <a:endParaRPr lang="en-US" sz="2000" dirty="0"/>
        </a:p>
      </dgm:t>
    </dgm:pt>
    <dgm:pt modelId="{989A4080-A52C-436E-B458-146F493D7DAD}" type="parTrans" cxnId="{7900914B-0B81-4CFF-91C0-B126C806BD5E}">
      <dgm:prSet/>
      <dgm:spPr/>
      <dgm:t>
        <a:bodyPr/>
        <a:lstStyle/>
        <a:p>
          <a:endParaRPr lang="en-US" sz="2000"/>
        </a:p>
      </dgm:t>
    </dgm:pt>
    <dgm:pt modelId="{6DBE06B0-EF00-47C5-B586-F51400374D2E}" type="sibTrans" cxnId="{7900914B-0B81-4CFF-91C0-B126C806BD5E}">
      <dgm:prSet/>
      <dgm:spPr/>
      <dgm:t>
        <a:bodyPr/>
        <a:lstStyle/>
        <a:p>
          <a:endParaRPr lang="en-US" sz="2000"/>
        </a:p>
      </dgm:t>
    </dgm:pt>
    <dgm:pt modelId="{B33D4045-07C5-43ED-98B0-2F2686323943}">
      <dgm:prSet custT="1"/>
      <dgm:spPr/>
      <dgm:t>
        <a:bodyPr/>
        <a:lstStyle/>
        <a:p>
          <a:r>
            <a:rPr lang="en-US" sz="2000"/>
            <a:t>vacuum_cost_limit</a:t>
          </a:r>
          <a:endParaRPr lang="en-US" sz="2000" dirty="0"/>
        </a:p>
      </dgm:t>
    </dgm:pt>
    <dgm:pt modelId="{A046D92D-A796-4DFE-9B81-EE39BDF6D13C}" type="parTrans" cxnId="{B439E4E8-D608-4711-8C17-C4B7D4AFC50F}">
      <dgm:prSet/>
      <dgm:spPr/>
      <dgm:t>
        <a:bodyPr/>
        <a:lstStyle/>
        <a:p>
          <a:endParaRPr lang="en-US" sz="2000"/>
        </a:p>
      </dgm:t>
    </dgm:pt>
    <dgm:pt modelId="{6CCA5480-63CE-408B-9AE4-C6B8E18F71BB}" type="sibTrans" cxnId="{B439E4E8-D608-4711-8C17-C4B7D4AFC50F}">
      <dgm:prSet/>
      <dgm:spPr/>
      <dgm:t>
        <a:bodyPr/>
        <a:lstStyle/>
        <a:p>
          <a:endParaRPr lang="en-US" sz="2000"/>
        </a:p>
      </dgm:t>
    </dgm:pt>
    <dgm:pt modelId="{0C532CE3-75DA-47FF-98B8-767777B7E117}" type="pres">
      <dgm:prSet presAssocID="{FD3F8D45-712C-4CE7-9AAB-BF1C033C703D}" presName="vert0" presStyleCnt="0">
        <dgm:presLayoutVars>
          <dgm:dir/>
          <dgm:animOne val="branch"/>
          <dgm:animLvl val="lvl"/>
        </dgm:presLayoutVars>
      </dgm:prSet>
      <dgm:spPr/>
    </dgm:pt>
    <dgm:pt modelId="{355A23DC-E184-47CA-B564-CEDC686A647A}" type="pres">
      <dgm:prSet presAssocID="{11A40383-D8E4-4668-895F-DA9ADF05F47A}" presName="thickLine" presStyleLbl="alignNode1" presStyleIdx="0" presStyleCnt="9"/>
      <dgm:spPr/>
    </dgm:pt>
    <dgm:pt modelId="{EC9DC016-BFA3-409C-9832-0364570453C7}" type="pres">
      <dgm:prSet presAssocID="{11A40383-D8E4-4668-895F-DA9ADF05F47A}" presName="horz1" presStyleCnt="0"/>
      <dgm:spPr/>
    </dgm:pt>
    <dgm:pt modelId="{66075047-E09C-4E32-923C-F4E9E5E4A9B9}" type="pres">
      <dgm:prSet presAssocID="{11A40383-D8E4-4668-895F-DA9ADF05F47A}" presName="tx1" presStyleLbl="revTx" presStyleIdx="0" presStyleCnt="9"/>
      <dgm:spPr/>
    </dgm:pt>
    <dgm:pt modelId="{D250B4D0-6C38-4468-8110-2681A859676B}" type="pres">
      <dgm:prSet presAssocID="{11A40383-D8E4-4668-895F-DA9ADF05F47A}" presName="vert1" presStyleCnt="0"/>
      <dgm:spPr/>
    </dgm:pt>
    <dgm:pt modelId="{E33F638C-C067-4827-940B-BDFDD0C07083}" type="pres">
      <dgm:prSet presAssocID="{21B4402F-AA4C-4B9C-8F68-3EB17870918A}" presName="thickLine" presStyleLbl="alignNode1" presStyleIdx="1" presStyleCnt="9"/>
      <dgm:spPr/>
    </dgm:pt>
    <dgm:pt modelId="{AAF77B9F-92E6-48EC-B384-9FB9F0839FD2}" type="pres">
      <dgm:prSet presAssocID="{21B4402F-AA4C-4B9C-8F68-3EB17870918A}" presName="horz1" presStyleCnt="0"/>
      <dgm:spPr/>
    </dgm:pt>
    <dgm:pt modelId="{232C0F3A-FEC3-4630-8003-7A6DB3E71565}" type="pres">
      <dgm:prSet presAssocID="{21B4402F-AA4C-4B9C-8F68-3EB17870918A}" presName="tx1" presStyleLbl="revTx" presStyleIdx="1" presStyleCnt="9"/>
      <dgm:spPr/>
    </dgm:pt>
    <dgm:pt modelId="{6D6B6F5E-CBB4-47BB-8EA5-A212CF4468B5}" type="pres">
      <dgm:prSet presAssocID="{21B4402F-AA4C-4B9C-8F68-3EB17870918A}" presName="vert1" presStyleCnt="0"/>
      <dgm:spPr/>
    </dgm:pt>
    <dgm:pt modelId="{465A89A5-65F0-48B8-8949-45463E2CD0A7}" type="pres">
      <dgm:prSet presAssocID="{AD50451A-DB8F-4E51-BD29-CB829097192E}" presName="thickLine" presStyleLbl="alignNode1" presStyleIdx="2" presStyleCnt="9"/>
      <dgm:spPr/>
    </dgm:pt>
    <dgm:pt modelId="{A4CF084A-72A0-4EBE-BFB9-DF1E558CA36C}" type="pres">
      <dgm:prSet presAssocID="{AD50451A-DB8F-4E51-BD29-CB829097192E}" presName="horz1" presStyleCnt="0"/>
      <dgm:spPr/>
    </dgm:pt>
    <dgm:pt modelId="{33922A07-6AFE-4A04-BD35-041D02F1FF2D}" type="pres">
      <dgm:prSet presAssocID="{AD50451A-DB8F-4E51-BD29-CB829097192E}" presName="tx1" presStyleLbl="revTx" presStyleIdx="2" presStyleCnt="9"/>
      <dgm:spPr/>
    </dgm:pt>
    <dgm:pt modelId="{7E14C6C0-AA5F-459C-BE97-2B09A8172990}" type="pres">
      <dgm:prSet presAssocID="{AD50451A-DB8F-4E51-BD29-CB829097192E}" presName="vert1" presStyleCnt="0"/>
      <dgm:spPr/>
    </dgm:pt>
    <dgm:pt modelId="{4447E4DB-6424-4F7F-9C66-8A358523F471}" type="pres">
      <dgm:prSet presAssocID="{E4216919-BC64-4DC5-A33C-CD9DCE60B181}" presName="thickLine" presStyleLbl="alignNode1" presStyleIdx="3" presStyleCnt="9"/>
      <dgm:spPr/>
    </dgm:pt>
    <dgm:pt modelId="{47ACC80D-DCDA-4103-82BC-99F53B4E538E}" type="pres">
      <dgm:prSet presAssocID="{E4216919-BC64-4DC5-A33C-CD9DCE60B181}" presName="horz1" presStyleCnt="0"/>
      <dgm:spPr/>
    </dgm:pt>
    <dgm:pt modelId="{C164D586-6CF3-4A7A-9498-F8AA1F84FAFF}" type="pres">
      <dgm:prSet presAssocID="{E4216919-BC64-4DC5-A33C-CD9DCE60B181}" presName="tx1" presStyleLbl="revTx" presStyleIdx="3" presStyleCnt="9"/>
      <dgm:spPr/>
    </dgm:pt>
    <dgm:pt modelId="{2059D2BB-7BE0-4BA4-A1E4-40DF13ACE53F}" type="pres">
      <dgm:prSet presAssocID="{E4216919-BC64-4DC5-A33C-CD9DCE60B181}" presName="vert1" presStyleCnt="0"/>
      <dgm:spPr/>
    </dgm:pt>
    <dgm:pt modelId="{F7A98CFF-A50F-4C01-A2B4-A7A4847D0445}" type="pres">
      <dgm:prSet presAssocID="{2995D3BC-409B-4375-83DF-993494180EC0}" presName="thickLine" presStyleLbl="alignNode1" presStyleIdx="4" presStyleCnt="9"/>
      <dgm:spPr/>
    </dgm:pt>
    <dgm:pt modelId="{B7890263-C6EB-41E8-816D-A00F2B5DB79C}" type="pres">
      <dgm:prSet presAssocID="{2995D3BC-409B-4375-83DF-993494180EC0}" presName="horz1" presStyleCnt="0"/>
      <dgm:spPr/>
    </dgm:pt>
    <dgm:pt modelId="{5C3F031C-6710-424D-BED5-B9BF333126AA}" type="pres">
      <dgm:prSet presAssocID="{2995D3BC-409B-4375-83DF-993494180EC0}" presName="tx1" presStyleLbl="revTx" presStyleIdx="4" presStyleCnt="9"/>
      <dgm:spPr/>
    </dgm:pt>
    <dgm:pt modelId="{8D25CA42-D7BC-45B6-A93C-4D13A10B27C8}" type="pres">
      <dgm:prSet presAssocID="{2995D3BC-409B-4375-83DF-993494180EC0}" presName="vert1" presStyleCnt="0"/>
      <dgm:spPr/>
    </dgm:pt>
    <dgm:pt modelId="{1F1F03E6-E892-436A-8C41-A1859E14BF78}" type="pres">
      <dgm:prSet presAssocID="{946D8D1B-E0E2-45EE-A905-781CCF919DA6}" presName="thickLine" presStyleLbl="alignNode1" presStyleIdx="5" presStyleCnt="9"/>
      <dgm:spPr/>
    </dgm:pt>
    <dgm:pt modelId="{FFC43BB7-B860-48A9-8537-2267602A9A6A}" type="pres">
      <dgm:prSet presAssocID="{946D8D1B-E0E2-45EE-A905-781CCF919DA6}" presName="horz1" presStyleCnt="0"/>
      <dgm:spPr/>
    </dgm:pt>
    <dgm:pt modelId="{20B4CEB3-A6DF-446D-B2DE-436915E4EFD2}" type="pres">
      <dgm:prSet presAssocID="{946D8D1B-E0E2-45EE-A905-781CCF919DA6}" presName="tx1" presStyleLbl="revTx" presStyleIdx="5" presStyleCnt="9"/>
      <dgm:spPr/>
    </dgm:pt>
    <dgm:pt modelId="{5B17C57F-7A4A-4BA1-A8C1-A6D1BA8BAA12}" type="pres">
      <dgm:prSet presAssocID="{946D8D1B-E0E2-45EE-A905-781CCF919DA6}" presName="vert1" presStyleCnt="0"/>
      <dgm:spPr/>
    </dgm:pt>
    <dgm:pt modelId="{33454884-BDDA-4CB0-8DE1-789F7460D570}" type="pres">
      <dgm:prSet presAssocID="{3DAA83F3-0859-4A35-B21E-349406EE8FC2}" presName="thickLine" presStyleLbl="alignNode1" presStyleIdx="6" presStyleCnt="9"/>
      <dgm:spPr/>
    </dgm:pt>
    <dgm:pt modelId="{A0D5624D-895D-4410-8985-BF7746F079FA}" type="pres">
      <dgm:prSet presAssocID="{3DAA83F3-0859-4A35-B21E-349406EE8FC2}" presName="horz1" presStyleCnt="0"/>
      <dgm:spPr/>
    </dgm:pt>
    <dgm:pt modelId="{EF74B868-A9D8-4474-B867-0EED54A55A5B}" type="pres">
      <dgm:prSet presAssocID="{3DAA83F3-0859-4A35-B21E-349406EE8FC2}" presName="tx1" presStyleLbl="revTx" presStyleIdx="6" presStyleCnt="9"/>
      <dgm:spPr/>
    </dgm:pt>
    <dgm:pt modelId="{E07ED55C-2F23-4211-9866-E24607603B6B}" type="pres">
      <dgm:prSet presAssocID="{3DAA83F3-0859-4A35-B21E-349406EE8FC2}" presName="vert1" presStyleCnt="0"/>
      <dgm:spPr/>
    </dgm:pt>
    <dgm:pt modelId="{6EDE3208-6182-472F-980B-00C03E296D3B}" type="pres">
      <dgm:prSet presAssocID="{11DC3A13-11B7-4A39-801F-907E61C92DA3}" presName="thickLine" presStyleLbl="alignNode1" presStyleIdx="7" presStyleCnt="9"/>
      <dgm:spPr/>
    </dgm:pt>
    <dgm:pt modelId="{F5E4375A-1939-4D88-BA21-B952AFE2F6DE}" type="pres">
      <dgm:prSet presAssocID="{11DC3A13-11B7-4A39-801F-907E61C92DA3}" presName="horz1" presStyleCnt="0"/>
      <dgm:spPr/>
    </dgm:pt>
    <dgm:pt modelId="{7D77B6AA-6E5B-4A53-9629-A0FE9B09DA8C}" type="pres">
      <dgm:prSet presAssocID="{11DC3A13-11B7-4A39-801F-907E61C92DA3}" presName="tx1" presStyleLbl="revTx" presStyleIdx="7" presStyleCnt="9"/>
      <dgm:spPr/>
    </dgm:pt>
    <dgm:pt modelId="{D5FFD5C5-8ADA-4AA0-B1CF-13B1F9F18C7E}" type="pres">
      <dgm:prSet presAssocID="{11DC3A13-11B7-4A39-801F-907E61C92DA3}" presName="vert1" presStyleCnt="0"/>
      <dgm:spPr/>
    </dgm:pt>
    <dgm:pt modelId="{2D1A7B72-F028-49E1-815F-D65B4E964BC7}" type="pres">
      <dgm:prSet presAssocID="{B33D4045-07C5-43ED-98B0-2F2686323943}" presName="thickLine" presStyleLbl="alignNode1" presStyleIdx="8" presStyleCnt="9"/>
      <dgm:spPr/>
    </dgm:pt>
    <dgm:pt modelId="{648D288D-6807-4758-B660-DBA688392C9A}" type="pres">
      <dgm:prSet presAssocID="{B33D4045-07C5-43ED-98B0-2F2686323943}" presName="horz1" presStyleCnt="0"/>
      <dgm:spPr/>
    </dgm:pt>
    <dgm:pt modelId="{A8460424-3E9D-4CA8-8BF0-3DEBB333BA94}" type="pres">
      <dgm:prSet presAssocID="{B33D4045-07C5-43ED-98B0-2F2686323943}" presName="tx1" presStyleLbl="revTx" presStyleIdx="8" presStyleCnt="9"/>
      <dgm:spPr/>
    </dgm:pt>
    <dgm:pt modelId="{F4F88EBB-D4EC-4D6C-A304-DB397BE34C49}" type="pres">
      <dgm:prSet presAssocID="{B33D4045-07C5-43ED-98B0-2F2686323943}" presName="vert1" presStyleCnt="0"/>
      <dgm:spPr/>
    </dgm:pt>
  </dgm:ptLst>
  <dgm:cxnLst>
    <dgm:cxn modelId="{B628230B-ED69-456E-828A-DBF5BF41A5ED}" type="presOf" srcId="{E4216919-BC64-4DC5-A33C-CD9DCE60B181}" destId="{C164D586-6CF3-4A7A-9498-F8AA1F84FAFF}" srcOrd="0" destOrd="0" presId="urn:microsoft.com/office/officeart/2008/layout/LinedList"/>
    <dgm:cxn modelId="{2087C111-2F5C-45D3-926C-A6B44336B316}" type="presOf" srcId="{B33D4045-07C5-43ED-98B0-2F2686323943}" destId="{A8460424-3E9D-4CA8-8BF0-3DEBB333BA94}" srcOrd="0" destOrd="0" presId="urn:microsoft.com/office/officeart/2008/layout/LinedList"/>
    <dgm:cxn modelId="{FF094213-E384-4D10-B13E-83C90972FACA}" type="presOf" srcId="{3DAA83F3-0859-4A35-B21E-349406EE8FC2}" destId="{EF74B868-A9D8-4474-B867-0EED54A55A5B}" srcOrd="0" destOrd="0" presId="urn:microsoft.com/office/officeart/2008/layout/LinedList"/>
    <dgm:cxn modelId="{A2A27027-D28F-4C7F-8326-184F04E56126}" srcId="{FD3F8D45-712C-4CE7-9AAB-BF1C033C703D}" destId="{3DAA83F3-0859-4A35-B21E-349406EE8FC2}" srcOrd="6" destOrd="0" parTransId="{F86FF3E0-82E9-496F-89B7-A0C7EE21EB1B}" sibTransId="{4114C68A-9BEB-4E94-A9C2-38F7D454D8CF}"/>
    <dgm:cxn modelId="{D38C7935-63E4-4ABB-81A2-74A0825FA3CB}" srcId="{FD3F8D45-712C-4CE7-9AAB-BF1C033C703D}" destId="{21B4402F-AA4C-4B9C-8F68-3EB17870918A}" srcOrd="1" destOrd="0" parTransId="{D17E1A0A-76F0-4F05-B6FF-DB6A17F61E47}" sibTransId="{313FBCDF-A359-4FCE-A0E3-8817BB80E559}"/>
    <dgm:cxn modelId="{E9276A3F-B6A6-46F5-91C5-9977930D2D09}" srcId="{FD3F8D45-712C-4CE7-9AAB-BF1C033C703D}" destId="{2995D3BC-409B-4375-83DF-993494180EC0}" srcOrd="4" destOrd="0" parTransId="{0061B17B-FD3C-4C8C-9D7D-0E773E262083}" sibTransId="{81D82139-7F5B-463E-8F1F-C8568C5F4BBD}"/>
    <dgm:cxn modelId="{E0CF815D-84A3-4442-BE1C-63748176B11C}" type="presOf" srcId="{2995D3BC-409B-4375-83DF-993494180EC0}" destId="{5C3F031C-6710-424D-BED5-B9BF333126AA}" srcOrd="0" destOrd="0" presId="urn:microsoft.com/office/officeart/2008/layout/LinedList"/>
    <dgm:cxn modelId="{65DD2362-EF65-4C67-8306-473BE4B8CB31}" type="presOf" srcId="{AD50451A-DB8F-4E51-BD29-CB829097192E}" destId="{33922A07-6AFE-4A04-BD35-041D02F1FF2D}" srcOrd="0" destOrd="0" presId="urn:microsoft.com/office/officeart/2008/layout/LinedList"/>
    <dgm:cxn modelId="{F3F55868-B2F3-4E6F-95EE-EC31B2267A4B}" srcId="{FD3F8D45-712C-4CE7-9AAB-BF1C033C703D}" destId="{946D8D1B-E0E2-45EE-A905-781CCF919DA6}" srcOrd="5" destOrd="0" parTransId="{3D415B36-0E63-417F-AB24-3E8BFD3CEAFC}" sibTransId="{B382E050-2474-4592-8308-B8270C1C329D}"/>
    <dgm:cxn modelId="{7900914B-0B81-4CFF-91C0-B126C806BD5E}" srcId="{FD3F8D45-712C-4CE7-9AAB-BF1C033C703D}" destId="{11DC3A13-11B7-4A39-801F-907E61C92DA3}" srcOrd="7" destOrd="0" parTransId="{989A4080-A52C-436E-B458-146F493D7DAD}" sibTransId="{6DBE06B0-EF00-47C5-B586-F51400374D2E}"/>
    <dgm:cxn modelId="{4B3E016E-9E96-4773-9539-ABD06D841AA9}" type="presOf" srcId="{FD3F8D45-712C-4CE7-9AAB-BF1C033C703D}" destId="{0C532CE3-75DA-47FF-98B8-767777B7E117}" srcOrd="0" destOrd="0" presId="urn:microsoft.com/office/officeart/2008/layout/LinedList"/>
    <dgm:cxn modelId="{5A4DA44E-CB49-47E1-A74E-73F2B56494A2}" srcId="{FD3F8D45-712C-4CE7-9AAB-BF1C033C703D}" destId="{E4216919-BC64-4DC5-A33C-CD9DCE60B181}" srcOrd="3" destOrd="0" parTransId="{F85B358A-5BE5-42A2-AB43-9DCC75F6EB33}" sibTransId="{3B818A41-D48E-4712-B72B-FCB60CAA5A29}"/>
    <dgm:cxn modelId="{4FBF5253-90A2-430A-9BD2-2B607E4D1C84}" type="presOf" srcId="{11DC3A13-11B7-4A39-801F-907E61C92DA3}" destId="{7D77B6AA-6E5B-4A53-9629-A0FE9B09DA8C}" srcOrd="0" destOrd="0" presId="urn:microsoft.com/office/officeart/2008/layout/LinedList"/>
    <dgm:cxn modelId="{41748FB8-8E72-4414-B30B-9CEF0A8B70DC}" type="presOf" srcId="{11A40383-D8E4-4668-895F-DA9ADF05F47A}" destId="{66075047-E09C-4E32-923C-F4E9E5E4A9B9}" srcOrd="0" destOrd="0" presId="urn:microsoft.com/office/officeart/2008/layout/LinedList"/>
    <dgm:cxn modelId="{C01528CC-E934-4CD2-9370-574207AE845E}" type="presOf" srcId="{21B4402F-AA4C-4B9C-8F68-3EB17870918A}" destId="{232C0F3A-FEC3-4630-8003-7A6DB3E71565}" srcOrd="0" destOrd="0" presId="urn:microsoft.com/office/officeart/2008/layout/LinedList"/>
    <dgm:cxn modelId="{DBC8A1D6-5A4A-4E93-B8FF-99217BECD760}" type="presOf" srcId="{946D8D1B-E0E2-45EE-A905-781CCF919DA6}" destId="{20B4CEB3-A6DF-446D-B2DE-436915E4EFD2}" srcOrd="0" destOrd="0" presId="urn:microsoft.com/office/officeart/2008/layout/LinedList"/>
    <dgm:cxn modelId="{2476E7E1-C3AD-4402-BE33-4338DCF0DD59}" srcId="{FD3F8D45-712C-4CE7-9AAB-BF1C033C703D}" destId="{AD50451A-DB8F-4E51-BD29-CB829097192E}" srcOrd="2" destOrd="0" parTransId="{9C9765AA-04CD-439A-8EC1-5D8D9681314F}" sibTransId="{85693B35-7EAF-4544-897A-BE82380CC70A}"/>
    <dgm:cxn modelId="{B439E4E8-D608-4711-8C17-C4B7D4AFC50F}" srcId="{FD3F8D45-712C-4CE7-9AAB-BF1C033C703D}" destId="{B33D4045-07C5-43ED-98B0-2F2686323943}" srcOrd="8" destOrd="0" parTransId="{A046D92D-A796-4DFE-9B81-EE39BDF6D13C}" sibTransId="{6CCA5480-63CE-408B-9AE4-C6B8E18F71BB}"/>
    <dgm:cxn modelId="{FE9376F9-A74D-406A-B252-0924C97BC336}" srcId="{FD3F8D45-712C-4CE7-9AAB-BF1C033C703D}" destId="{11A40383-D8E4-4668-895F-DA9ADF05F47A}" srcOrd="0" destOrd="0" parTransId="{8C9DCF13-0C44-4F48-BB5E-6F3FC4B979BB}" sibTransId="{A622E2D6-D237-4E1C-A7EF-ACE890CF3B63}"/>
    <dgm:cxn modelId="{F8938256-62D9-43DE-9078-C12EE1F92004}" type="presParOf" srcId="{0C532CE3-75DA-47FF-98B8-767777B7E117}" destId="{355A23DC-E184-47CA-B564-CEDC686A647A}" srcOrd="0" destOrd="0" presId="urn:microsoft.com/office/officeart/2008/layout/LinedList"/>
    <dgm:cxn modelId="{8C640F59-2585-47A8-B605-4EA376CA3958}" type="presParOf" srcId="{0C532CE3-75DA-47FF-98B8-767777B7E117}" destId="{EC9DC016-BFA3-409C-9832-0364570453C7}" srcOrd="1" destOrd="0" presId="urn:microsoft.com/office/officeart/2008/layout/LinedList"/>
    <dgm:cxn modelId="{5BE07C86-AE77-474D-BC69-8119B13302DA}" type="presParOf" srcId="{EC9DC016-BFA3-409C-9832-0364570453C7}" destId="{66075047-E09C-4E32-923C-F4E9E5E4A9B9}" srcOrd="0" destOrd="0" presId="urn:microsoft.com/office/officeart/2008/layout/LinedList"/>
    <dgm:cxn modelId="{AEA0DE23-079F-4DA3-98D8-09AD95C49F1D}" type="presParOf" srcId="{EC9DC016-BFA3-409C-9832-0364570453C7}" destId="{D250B4D0-6C38-4468-8110-2681A859676B}" srcOrd="1" destOrd="0" presId="urn:microsoft.com/office/officeart/2008/layout/LinedList"/>
    <dgm:cxn modelId="{952A9C7A-9F74-43F6-8045-7B4426961400}" type="presParOf" srcId="{0C532CE3-75DA-47FF-98B8-767777B7E117}" destId="{E33F638C-C067-4827-940B-BDFDD0C07083}" srcOrd="2" destOrd="0" presId="urn:microsoft.com/office/officeart/2008/layout/LinedList"/>
    <dgm:cxn modelId="{EF158666-BE2D-46E3-BCB2-9E2A6C4541C3}" type="presParOf" srcId="{0C532CE3-75DA-47FF-98B8-767777B7E117}" destId="{AAF77B9F-92E6-48EC-B384-9FB9F0839FD2}" srcOrd="3" destOrd="0" presId="urn:microsoft.com/office/officeart/2008/layout/LinedList"/>
    <dgm:cxn modelId="{C88863D4-F709-49A5-ACA2-46F2735C2C3F}" type="presParOf" srcId="{AAF77B9F-92E6-48EC-B384-9FB9F0839FD2}" destId="{232C0F3A-FEC3-4630-8003-7A6DB3E71565}" srcOrd="0" destOrd="0" presId="urn:microsoft.com/office/officeart/2008/layout/LinedList"/>
    <dgm:cxn modelId="{DE537E62-9664-424D-8E61-5E0F2A8159BF}" type="presParOf" srcId="{AAF77B9F-92E6-48EC-B384-9FB9F0839FD2}" destId="{6D6B6F5E-CBB4-47BB-8EA5-A212CF4468B5}" srcOrd="1" destOrd="0" presId="urn:microsoft.com/office/officeart/2008/layout/LinedList"/>
    <dgm:cxn modelId="{BD577648-5344-4BB8-93C3-42595F47F834}" type="presParOf" srcId="{0C532CE3-75DA-47FF-98B8-767777B7E117}" destId="{465A89A5-65F0-48B8-8949-45463E2CD0A7}" srcOrd="4" destOrd="0" presId="urn:microsoft.com/office/officeart/2008/layout/LinedList"/>
    <dgm:cxn modelId="{7AC94F85-FC30-45EF-8384-9DC0B56FA44E}" type="presParOf" srcId="{0C532CE3-75DA-47FF-98B8-767777B7E117}" destId="{A4CF084A-72A0-4EBE-BFB9-DF1E558CA36C}" srcOrd="5" destOrd="0" presId="urn:microsoft.com/office/officeart/2008/layout/LinedList"/>
    <dgm:cxn modelId="{C7B9BC9C-E06D-4A23-9C7F-DD2715DE9993}" type="presParOf" srcId="{A4CF084A-72A0-4EBE-BFB9-DF1E558CA36C}" destId="{33922A07-6AFE-4A04-BD35-041D02F1FF2D}" srcOrd="0" destOrd="0" presId="urn:microsoft.com/office/officeart/2008/layout/LinedList"/>
    <dgm:cxn modelId="{B83277F0-5868-4476-A24C-3EB592D1F751}" type="presParOf" srcId="{A4CF084A-72A0-4EBE-BFB9-DF1E558CA36C}" destId="{7E14C6C0-AA5F-459C-BE97-2B09A8172990}" srcOrd="1" destOrd="0" presId="urn:microsoft.com/office/officeart/2008/layout/LinedList"/>
    <dgm:cxn modelId="{6E51E917-6812-429C-A28C-10270213B78C}" type="presParOf" srcId="{0C532CE3-75DA-47FF-98B8-767777B7E117}" destId="{4447E4DB-6424-4F7F-9C66-8A358523F471}" srcOrd="6" destOrd="0" presId="urn:microsoft.com/office/officeart/2008/layout/LinedList"/>
    <dgm:cxn modelId="{9B02AC43-6E67-41BD-AA4D-6AA15C057225}" type="presParOf" srcId="{0C532CE3-75DA-47FF-98B8-767777B7E117}" destId="{47ACC80D-DCDA-4103-82BC-99F53B4E538E}" srcOrd="7" destOrd="0" presId="urn:microsoft.com/office/officeart/2008/layout/LinedList"/>
    <dgm:cxn modelId="{58B239C5-114F-42DD-9EF8-A65AA609CF15}" type="presParOf" srcId="{47ACC80D-DCDA-4103-82BC-99F53B4E538E}" destId="{C164D586-6CF3-4A7A-9498-F8AA1F84FAFF}" srcOrd="0" destOrd="0" presId="urn:microsoft.com/office/officeart/2008/layout/LinedList"/>
    <dgm:cxn modelId="{49EEB3AE-1741-42E3-8DF2-C8B16502DAF6}" type="presParOf" srcId="{47ACC80D-DCDA-4103-82BC-99F53B4E538E}" destId="{2059D2BB-7BE0-4BA4-A1E4-40DF13ACE53F}" srcOrd="1" destOrd="0" presId="urn:microsoft.com/office/officeart/2008/layout/LinedList"/>
    <dgm:cxn modelId="{9E7D735E-37E5-422D-B005-43456CA0FF86}" type="presParOf" srcId="{0C532CE3-75DA-47FF-98B8-767777B7E117}" destId="{F7A98CFF-A50F-4C01-A2B4-A7A4847D0445}" srcOrd="8" destOrd="0" presId="urn:microsoft.com/office/officeart/2008/layout/LinedList"/>
    <dgm:cxn modelId="{F84269B4-388C-4FD0-8344-521DC120CD3E}" type="presParOf" srcId="{0C532CE3-75DA-47FF-98B8-767777B7E117}" destId="{B7890263-C6EB-41E8-816D-A00F2B5DB79C}" srcOrd="9" destOrd="0" presId="urn:microsoft.com/office/officeart/2008/layout/LinedList"/>
    <dgm:cxn modelId="{92E18C25-31A1-49DC-9CC3-19F7653D9C89}" type="presParOf" srcId="{B7890263-C6EB-41E8-816D-A00F2B5DB79C}" destId="{5C3F031C-6710-424D-BED5-B9BF333126AA}" srcOrd="0" destOrd="0" presId="urn:microsoft.com/office/officeart/2008/layout/LinedList"/>
    <dgm:cxn modelId="{DC5338BF-27CC-4761-9693-9C6FF91DB43E}" type="presParOf" srcId="{B7890263-C6EB-41E8-816D-A00F2B5DB79C}" destId="{8D25CA42-D7BC-45B6-A93C-4D13A10B27C8}" srcOrd="1" destOrd="0" presId="urn:microsoft.com/office/officeart/2008/layout/LinedList"/>
    <dgm:cxn modelId="{976C134B-97A2-4484-8969-5C39FCD19F14}" type="presParOf" srcId="{0C532CE3-75DA-47FF-98B8-767777B7E117}" destId="{1F1F03E6-E892-436A-8C41-A1859E14BF78}" srcOrd="10" destOrd="0" presId="urn:microsoft.com/office/officeart/2008/layout/LinedList"/>
    <dgm:cxn modelId="{A2AA3AC9-4AAC-4E42-ABF9-95DEB10AE4C5}" type="presParOf" srcId="{0C532CE3-75DA-47FF-98B8-767777B7E117}" destId="{FFC43BB7-B860-48A9-8537-2267602A9A6A}" srcOrd="11" destOrd="0" presId="urn:microsoft.com/office/officeart/2008/layout/LinedList"/>
    <dgm:cxn modelId="{A4FA08F6-D84F-4FF2-A721-B5BB90F48EAE}" type="presParOf" srcId="{FFC43BB7-B860-48A9-8537-2267602A9A6A}" destId="{20B4CEB3-A6DF-446D-B2DE-436915E4EFD2}" srcOrd="0" destOrd="0" presId="urn:microsoft.com/office/officeart/2008/layout/LinedList"/>
    <dgm:cxn modelId="{A4A1167E-FDBC-4959-BE46-235D2337592F}" type="presParOf" srcId="{FFC43BB7-B860-48A9-8537-2267602A9A6A}" destId="{5B17C57F-7A4A-4BA1-A8C1-A6D1BA8BAA12}" srcOrd="1" destOrd="0" presId="urn:microsoft.com/office/officeart/2008/layout/LinedList"/>
    <dgm:cxn modelId="{F6C825F1-149B-495D-9D6F-818BE77174AA}" type="presParOf" srcId="{0C532CE3-75DA-47FF-98B8-767777B7E117}" destId="{33454884-BDDA-4CB0-8DE1-789F7460D570}" srcOrd="12" destOrd="0" presId="urn:microsoft.com/office/officeart/2008/layout/LinedList"/>
    <dgm:cxn modelId="{FA7B1349-D11C-4805-8F6C-ACF3CA8E8B31}" type="presParOf" srcId="{0C532CE3-75DA-47FF-98B8-767777B7E117}" destId="{A0D5624D-895D-4410-8985-BF7746F079FA}" srcOrd="13" destOrd="0" presId="urn:microsoft.com/office/officeart/2008/layout/LinedList"/>
    <dgm:cxn modelId="{B3449032-67C6-44BF-83E1-0D6053C7BFFA}" type="presParOf" srcId="{A0D5624D-895D-4410-8985-BF7746F079FA}" destId="{EF74B868-A9D8-4474-B867-0EED54A55A5B}" srcOrd="0" destOrd="0" presId="urn:microsoft.com/office/officeart/2008/layout/LinedList"/>
    <dgm:cxn modelId="{7C381412-CC38-4B0C-90D4-701BC762B15A}" type="presParOf" srcId="{A0D5624D-895D-4410-8985-BF7746F079FA}" destId="{E07ED55C-2F23-4211-9866-E24607603B6B}" srcOrd="1" destOrd="0" presId="urn:microsoft.com/office/officeart/2008/layout/LinedList"/>
    <dgm:cxn modelId="{A599E218-642A-48FA-94AD-2756FFCA7412}" type="presParOf" srcId="{0C532CE3-75DA-47FF-98B8-767777B7E117}" destId="{6EDE3208-6182-472F-980B-00C03E296D3B}" srcOrd="14" destOrd="0" presId="urn:microsoft.com/office/officeart/2008/layout/LinedList"/>
    <dgm:cxn modelId="{6CAF0798-6D32-4319-84D4-631E3F8F9D39}" type="presParOf" srcId="{0C532CE3-75DA-47FF-98B8-767777B7E117}" destId="{F5E4375A-1939-4D88-BA21-B952AFE2F6DE}" srcOrd="15" destOrd="0" presId="urn:microsoft.com/office/officeart/2008/layout/LinedList"/>
    <dgm:cxn modelId="{E6EDCDA0-2501-4684-959A-BBDB006D7662}" type="presParOf" srcId="{F5E4375A-1939-4D88-BA21-B952AFE2F6DE}" destId="{7D77B6AA-6E5B-4A53-9629-A0FE9B09DA8C}" srcOrd="0" destOrd="0" presId="urn:microsoft.com/office/officeart/2008/layout/LinedList"/>
    <dgm:cxn modelId="{DE632BCC-AA8A-4582-AA91-94EE33AC7800}" type="presParOf" srcId="{F5E4375A-1939-4D88-BA21-B952AFE2F6DE}" destId="{D5FFD5C5-8ADA-4AA0-B1CF-13B1F9F18C7E}" srcOrd="1" destOrd="0" presId="urn:microsoft.com/office/officeart/2008/layout/LinedList"/>
    <dgm:cxn modelId="{077C908F-9921-4235-9D7B-FB6EC6FA7B24}" type="presParOf" srcId="{0C532CE3-75DA-47FF-98B8-767777B7E117}" destId="{2D1A7B72-F028-49E1-815F-D65B4E964BC7}" srcOrd="16" destOrd="0" presId="urn:microsoft.com/office/officeart/2008/layout/LinedList"/>
    <dgm:cxn modelId="{3236F1C3-E6A9-4D90-B6CD-C47EC0EE257C}" type="presParOf" srcId="{0C532CE3-75DA-47FF-98B8-767777B7E117}" destId="{648D288D-6807-4758-B660-DBA688392C9A}" srcOrd="17" destOrd="0" presId="urn:microsoft.com/office/officeart/2008/layout/LinedList"/>
    <dgm:cxn modelId="{D8AD9E82-88C3-4EBD-964F-372434F8D54F}" type="presParOf" srcId="{648D288D-6807-4758-B660-DBA688392C9A}" destId="{A8460424-3E9D-4CA8-8BF0-3DEBB333BA94}" srcOrd="0" destOrd="0" presId="urn:microsoft.com/office/officeart/2008/layout/LinedList"/>
    <dgm:cxn modelId="{B85F7A36-AF63-4625-8D7B-7C78A70E6541}" type="presParOf" srcId="{648D288D-6807-4758-B660-DBA688392C9A}" destId="{F4F88EBB-D4EC-4D6C-A304-DB397BE34C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51B816-0841-4EC2-BE94-7183408D86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63169A5-0D58-4815-AB75-7FAE73BE40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Specifies minimum time that postgresql wait between each auto vacuum.</a:t>
          </a:r>
        </a:p>
      </dgm:t>
    </dgm:pt>
    <dgm:pt modelId="{6271606F-F2DC-401E-82A2-206061F13906}" type="parTrans" cxnId="{5EF0DE87-4171-4B3C-A8A0-E7C2D148160E}">
      <dgm:prSet/>
      <dgm:spPr/>
      <dgm:t>
        <a:bodyPr/>
        <a:lstStyle/>
        <a:p>
          <a:endParaRPr lang="en-US"/>
        </a:p>
      </dgm:t>
    </dgm:pt>
    <dgm:pt modelId="{8397C8B5-581C-4B84-93F3-A94BD5F7980B}" type="sibTrans" cxnId="{5EF0DE87-4171-4B3C-A8A0-E7C2D148160E}">
      <dgm:prSet/>
      <dgm:spPr/>
      <dgm:t>
        <a:bodyPr/>
        <a:lstStyle/>
        <a:p>
          <a:endParaRPr lang="en-US"/>
        </a:p>
      </dgm:t>
    </dgm:pt>
    <dgm:pt modelId="{1067EBEB-AD67-41C2-A1F5-3F2BA2CB1B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each round the daemon examines the database and issues VACUUM and ANALYZE commands as needed for tables in that database.</a:t>
          </a:r>
        </a:p>
      </dgm:t>
    </dgm:pt>
    <dgm:pt modelId="{3450C9B9-AFC2-4989-BA88-D5C132DB62A2}" type="parTrans" cxnId="{9DFB8E89-38CF-43EA-BE39-AB59291899C8}">
      <dgm:prSet/>
      <dgm:spPr/>
      <dgm:t>
        <a:bodyPr/>
        <a:lstStyle/>
        <a:p>
          <a:endParaRPr lang="en-US"/>
        </a:p>
      </dgm:t>
    </dgm:pt>
    <dgm:pt modelId="{66B02BE7-0547-4539-BDD9-2620324EE081}" type="sibTrans" cxnId="{9DFB8E89-38CF-43EA-BE39-AB59291899C8}">
      <dgm:prSet/>
      <dgm:spPr/>
      <dgm:t>
        <a:bodyPr/>
        <a:lstStyle/>
        <a:p>
          <a:endParaRPr lang="en-US"/>
        </a:p>
      </dgm:t>
    </dgm:pt>
    <dgm:pt modelId="{F4A1FB01-835E-492A-8240-EA99B24B4A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Decrease this to 30s or 15s if you have a large number (100's) of tables</a:t>
          </a:r>
        </a:p>
      </dgm:t>
    </dgm:pt>
    <dgm:pt modelId="{7A793C17-0699-40E4-865C-BBDCCE0DEFC0}" type="parTrans" cxnId="{6E5D5C22-FBC8-4614-BD88-9E671D756D77}">
      <dgm:prSet/>
      <dgm:spPr/>
      <dgm:t>
        <a:bodyPr/>
        <a:lstStyle/>
        <a:p>
          <a:endParaRPr lang="en-US"/>
        </a:p>
      </dgm:t>
    </dgm:pt>
    <dgm:pt modelId="{9DB626E6-9748-4646-BC14-3F0798C5365E}" type="sibTrans" cxnId="{6E5D5C22-FBC8-4614-BD88-9E671D756D77}">
      <dgm:prSet/>
      <dgm:spPr/>
      <dgm:t>
        <a:bodyPr/>
        <a:lstStyle/>
        <a:p>
          <a:endParaRPr lang="en-US"/>
        </a:p>
      </dgm:t>
    </dgm:pt>
    <dgm:pt modelId="{00E6C0D3-D85E-474A-9D85-3DEB0FD02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if you otherwise see from </a:t>
          </a:r>
          <a:r>
            <a:rPr lang="en-US" dirty="0" err="1"/>
            <a:t>pg_stat_user_tables</a:t>
          </a:r>
          <a:r>
            <a:rPr lang="en-US" dirty="0"/>
            <a:t> that </a:t>
          </a:r>
          <a:r>
            <a:rPr lang="en-US" dirty="0" err="1"/>
            <a:t>autovacuum</a:t>
          </a:r>
          <a:r>
            <a:rPr lang="en-US" dirty="0"/>
            <a:t> is not keeping up.  </a:t>
          </a:r>
        </a:p>
      </dgm:t>
    </dgm:pt>
    <dgm:pt modelId="{343263EE-5E0F-4BB9-A9C5-8BC7D32AB32A}" type="parTrans" cxnId="{F0272F7E-2D6A-426B-B757-F58404DE7562}">
      <dgm:prSet/>
      <dgm:spPr/>
      <dgm:t>
        <a:bodyPr/>
        <a:lstStyle/>
        <a:p>
          <a:endParaRPr lang="en-US"/>
        </a:p>
      </dgm:t>
    </dgm:pt>
    <dgm:pt modelId="{EFCE5D16-2086-4D24-A700-3B1AE6C2E39A}" type="sibTrans" cxnId="{F0272F7E-2D6A-426B-B757-F58404DE7562}">
      <dgm:prSet/>
      <dgm:spPr/>
      <dgm:t>
        <a:bodyPr/>
        <a:lstStyle/>
        <a:p>
          <a:endParaRPr lang="en-US"/>
        </a:p>
      </dgm:t>
    </dgm:pt>
    <dgm:pt modelId="{4660FF36-8683-4D72-9E01-5C2A847AC38C}" type="pres">
      <dgm:prSet presAssocID="{1951B816-0841-4EC2-BE94-7183408D868D}" presName="root" presStyleCnt="0">
        <dgm:presLayoutVars>
          <dgm:dir/>
          <dgm:resizeHandles val="exact"/>
        </dgm:presLayoutVars>
      </dgm:prSet>
      <dgm:spPr/>
    </dgm:pt>
    <dgm:pt modelId="{03451559-39AD-4549-ABFA-5F467A08CECE}" type="pres">
      <dgm:prSet presAssocID="{763169A5-0D58-4815-AB75-7FAE73BE404A}" presName="compNode" presStyleCnt="0"/>
      <dgm:spPr/>
    </dgm:pt>
    <dgm:pt modelId="{9B65AD0E-DDD6-4869-A490-46A2D0342CC0}" type="pres">
      <dgm:prSet presAssocID="{763169A5-0D58-4815-AB75-7FAE73BE404A}" presName="bgRect" presStyleLbl="bgShp" presStyleIdx="0" presStyleCnt="4"/>
      <dgm:spPr/>
    </dgm:pt>
    <dgm:pt modelId="{3BB068DA-AEC1-4D21-8B14-C8879A69D00D}" type="pres">
      <dgm:prSet presAssocID="{763169A5-0D58-4815-AB75-7FAE73BE40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90CF268C-544F-4C85-9B80-3AA1FF88CAEE}" type="pres">
      <dgm:prSet presAssocID="{763169A5-0D58-4815-AB75-7FAE73BE404A}" presName="spaceRect" presStyleCnt="0"/>
      <dgm:spPr/>
    </dgm:pt>
    <dgm:pt modelId="{9998525B-78F4-4026-B760-24BAA2B0CA9F}" type="pres">
      <dgm:prSet presAssocID="{763169A5-0D58-4815-AB75-7FAE73BE404A}" presName="parTx" presStyleLbl="revTx" presStyleIdx="0" presStyleCnt="4">
        <dgm:presLayoutVars>
          <dgm:chMax val="0"/>
          <dgm:chPref val="0"/>
        </dgm:presLayoutVars>
      </dgm:prSet>
      <dgm:spPr/>
    </dgm:pt>
    <dgm:pt modelId="{BE55E015-F791-4027-AC06-AFE82B5CEA35}" type="pres">
      <dgm:prSet presAssocID="{8397C8B5-581C-4B84-93F3-A94BD5F7980B}" presName="sibTrans" presStyleCnt="0"/>
      <dgm:spPr/>
    </dgm:pt>
    <dgm:pt modelId="{E3944F64-0648-4309-9119-29136591900C}" type="pres">
      <dgm:prSet presAssocID="{1067EBEB-AD67-41C2-A1F5-3F2BA2CB1B80}" presName="compNode" presStyleCnt="0"/>
      <dgm:spPr/>
    </dgm:pt>
    <dgm:pt modelId="{A369750C-069E-4F3D-9FF8-9EC45F224584}" type="pres">
      <dgm:prSet presAssocID="{1067EBEB-AD67-41C2-A1F5-3F2BA2CB1B80}" presName="bgRect" presStyleLbl="bgShp" presStyleIdx="1" presStyleCnt="4"/>
      <dgm:spPr/>
    </dgm:pt>
    <dgm:pt modelId="{906DC122-C92F-4DFF-816E-B943D000EA83}" type="pres">
      <dgm:prSet presAssocID="{1067EBEB-AD67-41C2-A1F5-3F2BA2CB1B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5D9DF90-69C0-46A9-840A-C11B8D125611}" type="pres">
      <dgm:prSet presAssocID="{1067EBEB-AD67-41C2-A1F5-3F2BA2CB1B80}" presName="spaceRect" presStyleCnt="0"/>
      <dgm:spPr/>
    </dgm:pt>
    <dgm:pt modelId="{BA9277B6-471A-4D3F-A58D-1E20A1A865A9}" type="pres">
      <dgm:prSet presAssocID="{1067EBEB-AD67-41C2-A1F5-3F2BA2CB1B80}" presName="parTx" presStyleLbl="revTx" presStyleIdx="1" presStyleCnt="4">
        <dgm:presLayoutVars>
          <dgm:chMax val="0"/>
          <dgm:chPref val="0"/>
        </dgm:presLayoutVars>
      </dgm:prSet>
      <dgm:spPr/>
    </dgm:pt>
    <dgm:pt modelId="{BF7F5AB9-6ED0-4456-908E-78ED9F3273A1}" type="pres">
      <dgm:prSet presAssocID="{66B02BE7-0547-4539-BDD9-2620324EE081}" presName="sibTrans" presStyleCnt="0"/>
      <dgm:spPr/>
    </dgm:pt>
    <dgm:pt modelId="{AC8F0D3A-A1FC-4002-BEEE-4FBCF457DAC8}" type="pres">
      <dgm:prSet presAssocID="{F4A1FB01-835E-492A-8240-EA99B24B4A6F}" presName="compNode" presStyleCnt="0"/>
      <dgm:spPr/>
    </dgm:pt>
    <dgm:pt modelId="{03627CBD-4DAF-4390-85F3-A2EC856381DD}" type="pres">
      <dgm:prSet presAssocID="{F4A1FB01-835E-492A-8240-EA99B24B4A6F}" presName="bgRect" presStyleLbl="bgShp" presStyleIdx="2" presStyleCnt="4"/>
      <dgm:spPr/>
    </dgm:pt>
    <dgm:pt modelId="{CE2AE619-B7BD-4BBF-9728-D31F7FF0C049}" type="pres">
      <dgm:prSet presAssocID="{F4A1FB01-835E-492A-8240-EA99B24B4A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B94C492-2E1D-495E-ACE5-7360AE441C95}" type="pres">
      <dgm:prSet presAssocID="{F4A1FB01-835E-492A-8240-EA99B24B4A6F}" presName="spaceRect" presStyleCnt="0"/>
      <dgm:spPr/>
    </dgm:pt>
    <dgm:pt modelId="{4DF6A6FB-22D2-4377-B921-800521485500}" type="pres">
      <dgm:prSet presAssocID="{F4A1FB01-835E-492A-8240-EA99B24B4A6F}" presName="parTx" presStyleLbl="revTx" presStyleIdx="2" presStyleCnt="4">
        <dgm:presLayoutVars>
          <dgm:chMax val="0"/>
          <dgm:chPref val="0"/>
        </dgm:presLayoutVars>
      </dgm:prSet>
      <dgm:spPr/>
    </dgm:pt>
    <dgm:pt modelId="{2167B912-A1CD-4D9D-97FC-622779FC9659}" type="pres">
      <dgm:prSet presAssocID="{9DB626E6-9748-4646-BC14-3F0798C5365E}" presName="sibTrans" presStyleCnt="0"/>
      <dgm:spPr/>
    </dgm:pt>
    <dgm:pt modelId="{289CB610-00EA-4B36-B962-1FB114EDEDAC}" type="pres">
      <dgm:prSet presAssocID="{00E6C0D3-D85E-474A-9D85-3DEB0FD020BD}" presName="compNode" presStyleCnt="0"/>
      <dgm:spPr/>
    </dgm:pt>
    <dgm:pt modelId="{82E77156-DF4D-4047-AC05-C85A593D6431}" type="pres">
      <dgm:prSet presAssocID="{00E6C0D3-D85E-474A-9D85-3DEB0FD020BD}" presName="bgRect" presStyleLbl="bgShp" presStyleIdx="3" presStyleCnt="4"/>
      <dgm:spPr/>
    </dgm:pt>
    <dgm:pt modelId="{0F00647E-1EAA-468C-A32B-9783AAC60824}" type="pres">
      <dgm:prSet presAssocID="{00E6C0D3-D85E-474A-9D85-3DEB0FD020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74A7B82-7D33-468E-A2FB-06639358DB13}" type="pres">
      <dgm:prSet presAssocID="{00E6C0D3-D85E-474A-9D85-3DEB0FD020BD}" presName="spaceRect" presStyleCnt="0"/>
      <dgm:spPr/>
    </dgm:pt>
    <dgm:pt modelId="{D5EAA59A-1618-48B9-9CA7-61A6DC86538A}" type="pres">
      <dgm:prSet presAssocID="{00E6C0D3-D85E-474A-9D85-3DEB0FD020B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4F6F219-1024-401C-BDD0-2AB7E2A12C6B}" type="presOf" srcId="{763169A5-0D58-4815-AB75-7FAE73BE404A}" destId="{9998525B-78F4-4026-B760-24BAA2B0CA9F}" srcOrd="0" destOrd="0" presId="urn:microsoft.com/office/officeart/2018/2/layout/IconVerticalSolidList"/>
    <dgm:cxn modelId="{6E5D5C22-FBC8-4614-BD88-9E671D756D77}" srcId="{1951B816-0841-4EC2-BE94-7183408D868D}" destId="{F4A1FB01-835E-492A-8240-EA99B24B4A6F}" srcOrd="2" destOrd="0" parTransId="{7A793C17-0699-40E4-865C-BBDCCE0DEFC0}" sibTransId="{9DB626E6-9748-4646-BC14-3F0798C5365E}"/>
    <dgm:cxn modelId="{E979812C-A23B-44EA-A318-0600BF7A9494}" type="presOf" srcId="{00E6C0D3-D85E-474A-9D85-3DEB0FD020BD}" destId="{D5EAA59A-1618-48B9-9CA7-61A6DC86538A}" srcOrd="0" destOrd="0" presId="urn:microsoft.com/office/officeart/2018/2/layout/IconVerticalSolidList"/>
    <dgm:cxn modelId="{FB71185D-EACE-417F-B2F6-F5DA3CE5CC25}" type="presOf" srcId="{1951B816-0841-4EC2-BE94-7183408D868D}" destId="{4660FF36-8683-4D72-9E01-5C2A847AC38C}" srcOrd="0" destOrd="0" presId="urn:microsoft.com/office/officeart/2018/2/layout/IconVerticalSolidList"/>
    <dgm:cxn modelId="{E7EDD367-EFFA-4C0B-88D8-5C56EDD460BA}" type="presOf" srcId="{F4A1FB01-835E-492A-8240-EA99B24B4A6F}" destId="{4DF6A6FB-22D2-4377-B921-800521485500}" srcOrd="0" destOrd="0" presId="urn:microsoft.com/office/officeart/2018/2/layout/IconVerticalSolidList"/>
    <dgm:cxn modelId="{AB664876-A353-4E50-B300-F27E7FC24A70}" type="presOf" srcId="{1067EBEB-AD67-41C2-A1F5-3F2BA2CB1B80}" destId="{BA9277B6-471A-4D3F-A58D-1E20A1A865A9}" srcOrd="0" destOrd="0" presId="urn:microsoft.com/office/officeart/2018/2/layout/IconVerticalSolidList"/>
    <dgm:cxn modelId="{F0272F7E-2D6A-426B-B757-F58404DE7562}" srcId="{1951B816-0841-4EC2-BE94-7183408D868D}" destId="{00E6C0D3-D85E-474A-9D85-3DEB0FD020BD}" srcOrd="3" destOrd="0" parTransId="{343263EE-5E0F-4BB9-A9C5-8BC7D32AB32A}" sibTransId="{EFCE5D16-2086-4D24-A700-3B1AE6C2E39A}"/>
    <dgm:cxn modelId="{5EF0DE87-4171-4B3C-A8A0-E7C2D148160E}" srcId="{1951B816-0841-4EC2-BE94-7183408D868D}" destId="{763169A5-0D58-4815-AB75-7FAE73BE404A}" srcOrd="0" destOrd="0" parTransId="{6271606F-F2DC-401E-82A2-206061F13906}" sibTransId="{8397C8B5-581C-4B84-93F3-A94BD5F7980B}"/>
    <dgm:cxn modelId="{9DFB8E89-38CF-43EA-BE39-AB59291899C8}" srcId="{1951B816-0841-4EC2-BE94-7183408D868D}" destId="{1067EBEB-AD67-41C2-A1F5-3F2BA2CB1B80}" srcOrd="1" destOrd="0" parTransId="{3450C9B9-AFC2-4989-BA88-D5C132DB62A2}" sibTransId="{66B02BE7-0547-4539-BDD9-2620324EE081}"/>
    <dgm:cxn modelId="{8AD26350-B64C-4182-8027-D6ED7554EEB3}" type="presParOf" srcId="{4660FF36-8683-4D72-9E01-5C2A847AC38C}" destId="{03451559-39AD-4549-ABFA-5F467A08CECE}" srcOrd="0" destOrd="0" presId="urn:microsoft.com/office/officeart/2018/2/layout/IconVerticalSolidList"/>
    <dgm:cxn modelId="{90FCBA7C-4EFF-4CBC-B395-FD76745B3B2F}" type="presParOf" srcId="{03451559-39AD-4549-ABFA-5F467A08CECE}" destId="{9B65AD0E-DDD6-4869-A490-46A2D0342CC0}" srcOrd="0" destOrd="0" presId="urn:microsoft.com/office/officeart/2018/2/layout/IconVerticalSolidList"/>
    <dgm:cxn modelId="{25BD7138-436F-47F9-A5BE-73ACE215B328}" type="presParOf" srcId="{03451559-39AD-4549-ABFA-5F467A08CECE}" destId="{3BB068DA-AEC1-4D21-8B14-C8879A69D00D}" srcOrd="1" destOrd="0" presId="urn:microsoft.com/office/officeart/2018/2/layout/IconVerticalSolidList"/>
    <dgm:cxn modelId="{3A977046-C186-4A6A-9C6B-23A2FA606EE0}" type="presParOf" srcId="{03451559-39AD-4549-ABFA-5F467A08CECE}" destId="{90CF268C-544F-4C85-9B80-3AA1FF88CAEE}" srcOrd="2" destOrd="0" presId="urn:microsoft.com/office/officeart/2018/2/layout/IconVerticalSolidList"/>
    <dgm:cxn modelId="{EB5BB438-64BB-4821-AFD0-E31B2D6F9AD9}" type="presParOf" srcId="{03451559-39AD-4549-ABFA-5F467A08CECE}" destId="{9998525B-78F4-4026-B760-24BAA2B0CA9F}" srcOrd="3" destOrd="0" presId="urn:microsoft.com/office/officeart/2018/2/layout/IconVerticalSolidList"/>
    <dgm:cxn modelId="{18C856FC-F675-474E-9E9B-EB1B9E1F1762}" type="presParOf" srcId="{4660FF36-8683-4D72-9E01-5C2A847AC38C}" destId="{BE55E015-F791-4027-AC06-AFE82B5CEA35}" srcOrd="1" destOrd="0" presId="urn:microsoft.com/office/officeart/2018/2/layout/IconVerticalSolidList"/>
    <dgm:cxn modelId="{1A9D0FA1-04E7-4F96-8BCE-579DA966C794}" type="presParOf" srcId="{4660FF36-8683-4D72-9E01-5C2A847AC38C}" destId="{E3944F64-0648-4309-9119-29136591900C}" srcOrd="2" destOrd="0" presId="urn:microsoft.com/office/officeart/2018/2/layout/IconVerticalSolidList"/>
    <dgm:cxn modelId="{04F8DB08-59E4-4543-9592-3F9DE4ACAA59}" type="presParOf" srcId="{E3944F64-0648-4309-9119-29136591900C}" destId="{A369750C-069E-4F3D-9FF8-9EC45F224584}" srcOrd="0" destOrd="0" presId="urn:microsoft.com/office/officeart/2018/2/layout/IconVerticalSolidList"/>
    <dgm:cxn modelId="{66D3D421-B49A-4480-934B-73734A43776A}" type="presParOf" srcId="{E3944F64-0648-4309-9119-29136591900C}" destId="{906DC122-C92F-4DFF-816E-B943D000EA83}" srcOrd="1" destOrd="0" presId="urn:microsoft.com/office/officeart/2018/2/layout/IconVerticalSolidList"/>
    <dgm:cxn modelId="{FCF937BC-F14D-40F2-8EC5-19B3AECD3F3B}" type="presParOf" srcId="{E3944F64-0648-4309-9119-29136591900C}" destId="{F5D9DF90-69C0-46A9-840A-C11B8D125611}" srcOrd="2" destOrd="0" presId="urn:microsoft.com/office/officeart/2018/2/layout/IconVerticalSolidList"/>
    <dgm:cxn modelId="{F234719A-C301-4B0A-8A60-D4ED5910C5B9}" type="presParOf" srcId="{E3944F64-0648-4309-9119-29136591900C}" destId="{BA9277B6-471A-4D3F-A58D-1E20A1A865A9}" srcOrd="3" destOrd="0" presId="urn:microsoft.com/office/officeart/2018/2/layout/IconVerticalSolidList"/>
    <dgm:cxn modelId="{A0CB8ED7-E25E-41E9-B4CC-EDEE6466FB4C}" type="presParOf" srcId="{4660FF36-8683-4D72-9E01-5C2A847AC38C}" destId="{BF7F5AB9-6ED0-4456-908E-78ED9F3273A1}" srcOrd="3" destOrd="0" presId="urn:microsoft.com/office/officeart/2018/2/layout/IconVerticalSolidList"/>
    <dgm:cxn modelId="{7F6CE347-1435-4E2F-843D-31BE6F62AE27}" type="presParOf" srcId="{4660FF36-8683-4D72-9E01-5C2A847AC38C}" destId="{AC8F0D3A-A1FC-4002-BEEE-4FBCF457DAC8}" srcOrd="4" destOrd="0" presId="urn:microsoft.com/office/officeart/2018/2/layout/IconVerticalSolidList"/>
    <dgm:cxn modelId="{14B187B9-26C3-4F8C-A385-7D2C2B3016BA}" type="presParOf" srcId="{AC8F0D3A-A1FC-4002-BEEE-4FBCF457DAC8}" destId="{03627CBD-4DAF-4390-85F3-A2EC856381DD}" srcOrd="0" destOrd="0" presId="urn:microsoft.com/office/officeart/2018/2/layout/IconVerticalSolidList"/>
    <dgm:cxn modelId="{5BEA0297-5594-4A8E-96B7-53AF53BD13E3}" type="presParOf" srcId="{AC8F0D3A-A1FC-4002-BEEE-4FBCF457DAC8}" destId="{CE2AE619-B7BD-4BBF-9728-D31F7FF0C049}" srcOrd="1" destOrd="0" presId="urn:microsoft.com/office/officeart/2018/2/layout/IconVerticalSolidList"/>
    <dgm:cxn modelId="{B47A912E-93CB-4243-A41B-4F0047405694}" type="presParOf" srcId="{AC8F0D3A-A1FC-4002-BEEE-4FBCF457DAC8}" destId="{EB94C492-2E1D-495E-ACE5-7360AE441C95}" srcOrd="2" destOrd="0" presId="urn:microsoft.com/office/officeart/2018/2/layout/IconVerticalSolidList"/>
    <dgm:cxn modelId="{8ACB16BC-6FE1-4D22-B76A-CE35979FAC95}" type="presParOf" srcId="{AC8F0D3A-A1FC-4002-BEEE-4FBCF457DAC8}" destId="{4DF6A6FB-22D2-4377-B921-800521485500}" srcOrd="3" destOrd="0" presId="urn:microsoft.com/office/officeart/2018/2/layout/IconVerticalSolidList"/>
    <dgm:cxn modelId="{6EE2C4D7-AFF9-4A84-BB82-CD972594DEF0}" type="presParOf" srcId="{4660FF36-8683-4D72-9E01-5C2A847AC38C}" destId="{2167B912-A1CD-4D9D-97FC-622779FC9659}" srcOrd="5" destOrd="0" presId="urn:microsoft.com/office/officeart/2018/2/layout/IconVerticalSolidList"/>
    <dgm:cxn modelId="{22153715-CCE9-421F-AECE-9CAC0878122D}" type="presParOf" srcId="{4660FF36-8683-4D72-9E01-5C2A847AC38C}" destId="{289CB610-00EA-4B36-B962-1FB114EDEDAC}" srcOrd="6" destOrd="0" presId="urn:microsoft.com/office/officeart/2018/2/layout/IconVerticalSolidList"/>
    <dgm:cxn modelId="{2F8E0400-A9BA-4D3C-924B-1D7C6D8762E9}" type="presParOf" srcId="{289CB610-00EA-4B36-B962-1FB114EDEDAC}" destId="{82E77156-DF4D-4047-AC05-C85A593D6431}" srcOrd="0" destOrd="0" presId="urn:microsoft.com/office/officeart/2018/2/layout/IconVerticalSolidList"/>
    <dgm:cxn modelId="{551ECC8C-A6FF-407D-8A23-4926363B5921}" type="presParOf" srcId="{289CB610-00EA-4B36-B962-1FB114EDEDAC}" destId="{0F00647E-1EAA-468C-A32B-9783AAC60824}" srcOrd="1" destOrd="0" presId="urn:microsoft.com/office/officeart/2018/2/layout/IconVerticalSolidList"/>
    <dgm:cxn modelId="{37DB4CF3-B330-4D88-AA29-F096199A4F5A}" type="presParOf" srcId="{289CB610-00EA-4B36-B962-1FB114EDEDAC}" destId="{774A7B82-7D33-468E-A2FB-06639358DB13}" srcOrd="2" destOrd="0" presId="urn:microsoft.com/office/officeart/2018/2/layout/IconVerticalSolidList"/>
    <dgm:cxn modelId="{4F987006-C0BA-4390-BB5D-7A4DD0D851EA}" type="presParOf" srcId="{289CB610-00EA-4B36-B962-1FB114EDEDAC}" destId="{D5EAA59A-1618-48B9-9CA7-61A6DC8653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1BBE1E-E5C7-497A-A439-BA610FBD789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DBFBAC-1167-4B36-96A9-8A0359D3D396}">
      <dgm:prSet/>
      <dgm:spPr/>
      <dgm:t>
        <a:bodyPr/>
        <a:lstStyle/>
        <a:p>
          <a:r>
            <a:rPr lang="en-US"/>
            <a:t>Number of milliseconds that autovacuum is asleep after it has reached the cost limit specified by the autovacuum_vacuum_cost_limit parameter.</a:t>
          </a:r>
        </a:p>
      </dgm:t>
    </dgm:pt>
    <dgm:pt modelId="{92F20082-DBE3-4A49-B43C-361B19C41317}" type="parTrans" cxnId="{4E88F590-03DA-462D-A872-1262A4291798}">
      <dgm:prSet/>
      <dgm:spPr/>
      <dgm:t>
        <a:bodyPr/>
        <a:lstStyle/>
        <a:p>
          <a:endParaRPr lang="en-US"/>
        </a:p>
      </dgm:t>
    </dgm:pt>
    <dgm:pt modelId="{584EDCED-4DE9-4C79-BDB3-2E6DDC1BBF6F}" type="sibTrans" cxnId="{4E88F590-03DA-462D-A872-1262A4291798}">
      <dgm:prSet/>
      <dgm:spPr/>
      <dgm:t>
        <a:bodyPr/>
        <a:lstStyle/>
        <a:p>
          <a:endParaRPr lang="en-US"/>
        </a:p>
      </dgm:t>
    </dgm:pt>
    <dgm:pt modelId="{43CEAA4F-5916-4E48-A729-70F1FA4B17D1}">
      <dgm:prSet/>
      <dgm:spPr/>
      <dgm:t>
        <a:bodyPr/>
        <a:lstStyle/>
        <a:p>
          <a:r>
            <a:rPr lang="en-US" dirty="0"/>
            <a:t>Specifies the cost delay value that will be used in automatic VACUUM operations.</a:t>
          </a:r>
        </a:p>
      </dgm:t>
    </dgm:pt>
    <dgm:pt modelId="{40BCBB01-F95C-4FBD-A9C4-036C32839715}" type="parTrans" cxnId="{3C4FE5DF-03E4-4A9B-B655-AD276B94EB82}">
      <dgm:prSet/>
      <dgm:spPr/>
      <dgm:t>
        <a:bodyPr/>
        <a:lstStyle/>
        <a:p>
          <a:endParaRPr lang="en-US"/>
        </a:p>
      </dgm:t>
    </dgm:pt>
    <dgm:pt modelId="{998CF13C-307E-4C34-BCBF-24AC7EF7A2B7}" type="sibTrans" cxnId="{3C4FE5DF-03E4-4A9B-B655-AD276B94EB82}">
      <dgm:prSet/>
      <dgm:spPr/>
      <dgm:t>
        <a:bodyPr/>
        <a:lstStyle/>
        <a:p>
          <a:endParaRPr lang="en-US"/>
        </a:p>
      </dgm:t>
    </dgm:pt>
    <dgm:pt modelId="{4A773727-C774-46B5-9240-138D74F53A06}">
      <dgm:prSet/>
      <dgm:spPr/>
      <dgm:t>
        <a:bodyPr/>
        <a:lstStyle/>
        <a:p>
          <a:r>
            <a:rPr lang="en-US"/>
            <a:t>If autovacuum is having too much of a performance impact on running queries, you might want to increase this setting .</a:t>
          </a:r>
        </a:p>
      </dgm:t>
    </dgm:pt>
    <dgm:pt modelId="{09C2FBFF-DA2A-4A44-90AD-DC0BDCCC8EC0}" type="parTrans" cxnId="{3FD173B6-5C16-4881-A7EB-E17553DBF1E9}">
      <dgm:prSet/>
      <dgm:spPr/>
      <dgm:t>
        <a:bodyPr/>
        <a:lstStyle/>
        <a:p>
          <a:endParaRPr lang="en-US"/>
        </a:p>
      </dgm:t>
    </dgm:pt>
    <dgm:pt modelId="{34FE2895-8C75-4322-A85E-C3B4F20A48FC}" type="sibTrans" cxnId="{3FD173B6-5C16-4881-A7EB-E17553DBF1E9}">
      <dgm:prSet/>
      <dgm:spPr/>
      <dgm:t>
        <a:bodyPr/>
        <a:lstStyle/>
        <a:p>
          <a:endParaRPr lang="en-US"/>
        </a:p>
      </dgm:t>
    </dgm:pt>
    <dgm:pt modelId="{D71FCF80-2040-4359-A5B9-BD52C8E75D8A}">
      <dgm:prSet/>
      <dgm:spPr/>
      <dgm:t>
        <a:bodyPr/>
        <a:lstStyle/>
        <a:p>
          <a:r>
            <a:rPr lang="en-US"/>
            <a:t>If we want autovacuum process to be more aggressive we can decrease the delay.</a:t>
          </a:r>
        </a:p>
      </dgm:t>
    </dgm:pt>
    <dgm:pt modelId="{6DA2050A-7152-468D-BA57-E5EA1E27BA5D}" type="parTrans" cxnId="{69F38E53-B9C6-47BF-BF08-4643E0D1F4AA}">
      <dgm:prSet/>
      <dgm:spPr/>
      <dgm:t>
        <a:bodyPr/>
        <a:lstStyle/>
        <a:p>
          <a:endParaRPr lang="en-US"/>
        </a:p>
      </dgm:t>
    </dgm:pt>
    <dgm:pt modelId="{2A0B3EAB-9834-4B23-AD80-865292C547FC}" type="sibTrans" cxnId="{69F38E53-B9C6-47BF-BF08-4643E0D1F4AA}">
      <dgm:prSet/>
      <dgm:spPr/>
      <dgm:t>
        <a:bodyPr/>
        <a:lstStyle/>
        <a:p>
          <a:endParaRPr lang="en-US"/>
        </a:p>
      </dgm:t>
    </dgm:pt>
    <dgm:pt modelId="{E5346D6C-E92B-4192-9A43-0A25E12DE139}" type="pres">
      <dgm:prSet presAssocID="{D21BBE1E-E5C7-497A-A439-BA610FBD789A}" presName="vert0" presStyleCnt="0">
        <dgm:presLayoutVars>
          <dgm:dir/>
          <dgm:animOne val="branch"/>
          <dgm:animLvl val="lvl"/>
        </dgm:presLayoutVars>
      </dgm:prSet>
      <dgm:spPr/>
    </dgm:pt>
    <dgm:pt modelId="{DD20789C-FCB8-44C2-9467-2CCD97F5D5E1}" type="pres">
      <dgm:prSet presAssocID="{6FDBFBAC-1167-4B36-96A9-8A0359D3D396}" presName="thickLine" presStyleLbl="alignNode1" presStyleIdx="0" presStyleCnt="4"/>
      <dgm:spPr/>
    </dgm:pt>
    <dgm:pt modelId="{DF6807B9-54A2-4C0F-B070-5C7D7B35A575}" type="pres">
      <dgm:prSet presAssocID="{6FDBFBAC-1167-4B36-96A9-8A0359D3D396}" presName="horz1" presStyleCnt="0"/>
      <dgm:spPr/>
    </dgm:pt>
    <dgm:pt modelId="{E3A1F79A-0362-4BE6-BD70-0913489B4309}" type="pres">
      <dgm:prSet presAssocID="{6FDBFBAC-1167-4B36-96A9-8A0359D3D396}" presName="tx1" presStyleLbl="revTx" presStyleIdx="0" presStyleCnt="4"/>
      <dgm:spPr/>
    </dgm:pt>
    <dgm:pt modelId="{DC84E140-2CC9-46AE-9660-48706E39151B}" type="pres">
      <dgm:prSet presAssocID="{6FDBFBAC-1167-4B36-96A9-8A0359D3D396}" presName="vert1" presStyleCnt="0"/>
      <dgm:spPr/>
    </dgm:pt>
    <dgm:pt modelId="{C05709DB-B22A-4126-8429-DA403160DA24}" type="pres">
      <dgm:prSet presAssocID="{43CEAA4F-5916-4E48-A729-70F1FA4B17D1}" presName="thickLine" presStyleLbl="alignNode1" presStyleIdx="1" presStyleCnt="4"/>
      <dgm:spPr/>
    </dgm:pt>
    <dgm:pt modelId="{40C132A1-66B4-4AE3-8129-8535F3BBE673}" type="pres">
      <dgm:prSet presAssocID="{43CEAA4F-5916-4E48-A729-70F1FA4B17D1}" presName="horz1" presStyleCnt="0"/>
      <dgm:spPr/>
    </dgm:pt>
    <dgm:pt modelId="{C58A31D6-3A78-4877-9201-5AE44EBFE2D0}" type="pres">
      <dgm:prSet presAssocID="{43CEAA4F-5916-4E48-A729-70F1FA4B17D1}" presName="tx1" presStyleLbl="revTx" presStyleIdx="1" presStyleCnt="4"/>
      <dgm:spPr/>
    </dgm:pt>
    <dgm:pt modelId="{538E2F82-1DE3-4662-B913-8C1A4FECCC6D}" type="pres">
      <dgm:prSet presAssocID="{43CEAA4F-5916-4E48-A729-70F1FA4B17D1}" presName="vert1" presStyleCnt="0"/>
      <dgm:spPr/>
    </dgm:pt>
    <dgm:pt modelId="{E3D21C8F-A13A-4ACB-9A91-833A24BBCBB8}" type="pres">
      <dgm:prSet presAssocID="{4A773727-C774-46B5-9240-138D74F53A06}" presName="thickLine" presStyleLbl="alignNode1" presStyleIdx="2" presStyleCnt="4"/>
      <dgm:spPr/>
    </dgm:pt>
    <dgm:pt modelId="{A28286DD-FB5F-4447-B91C-4E1AC3C5906F}" type="pres">
      <dgm:prSet presAssocID="{4A773727-C774-46B5-9240-138D74F53A06}" presName="horz1" presStyleCnt="0"/>
      <dgm:spPr/>
    </dgm:pt>
    <dgm:pt modelId="{1EFFD899-1DC9-4226-B626-5C73DD5DC6C0}" type="pres">
      <dgm:prSet presAssocID="{4A773727-C774-46B5-9240-138D74F53A06}" presName="tx1" presStyleLbl="revTx" presStyleIdx="2" presStyleCnt="4"/>
      <dgm:spPr/>
    </dgm:pt>
    <dgm:pt modelId="{CD5E414E-010B-4630-B773-58D3AA5D4323}" type="pres">
      <dgm:prSet presAssocID="{4A773727-C774-46B5-9240-138D74F53A06}" presName="vert1" presStyleCnt="0"/>
      <dgm:spPr/>
    </dgm:pt>
    <dgm:pt modelId="{87579923-3BD7-4893-8D7D-EEA022514C17}" type="pres">
      <dgm:prSet presAssocID="{D71FCF80-2040-4359-A5B9-BD52C8E75D8A}" presName="thickLine" presStyleLbl="alignNode1" presStyleIdx="3" presStyleCnt="4"/>
      <dgm:spPr/>
    </dgm:pt>
    <dgm:pt modelId="{B66B754B-B321-45BB-9705-346BE289333C}" type="pres">
      <dgm:prSet presAssocID="{D71FCF80-2040-4359-A5B9-BD52C8E75D8A}" presName="horz1" presStyleCnt="0"/>
      <dgm:spPr/>
    </dgm:pt>
    <dgm:pt modelId="{F9562806-71EC-414E-8E5B-AF9C0F9EAE8E}" type="pres">
      <dgm:prSet presAssocID="{D71FCF80-2040-4359-A5B9-BD52C8E75D8A}" presName="tx1" presStyleLbl="revTx" presStyleIdx="3" presStyleCnt="4"/>
      <dgm:spPr/>
    </dgm:pt>
    <dgm:pt modelId="{70D434AD-8D3E-4244-BE3E-D64717005E07}" type="pres">
      <dgm:prSet presAssocID="{D71FCF80-2040-4359-A5B9-BD52C8E75D8A}" presName="vert1" presStyleCnt="0"/>
      <dgm:spPr/>
    </dgm:pt>
  </dgm:ptLst>
  <dgm:cxnLst>
    <dgm:cxn modelId="{C881981A-A196-473F-B6A2-78C22CBF5AA8}" type="presOf" srcId="{6FDBFBAC-1167-4B36-96A9-8A0359D3D396}" destId="{E3A1F79A-0362-4BE6-BD70-0913489B4309}" srcOrd="0" destOrd="0" presId="urn:microsoft.com/office/officeart/2008/layout/LinedList"/>
    <dgm:cxn modelId="{69F38E53-B9C6-47BF-BF08-4643E0D1F4AA}" srcId="{D21BBE1E-E5C7-497A-A439-BA610FBD789A}" destId="{D71FCF80-2040-4359-A5B9-BD52C8E75D8A}" srcOrd="3" destOrd="0" parTransId="{6DA2050A-7152-468D-BA57-E5EA1E27BA5D}" sibTransId="{2A0B3EAB-9834-4B23-AD80-865292C547FC}"/>
    <dgm:cxn modelId="{A7D3A776-716F-4470-A222-22ED770C8F86}" type="presOf" srcId="{43CEAA4F-5916-4E48-A729-70F1FA4B17D1}" destId="{C58A31D6-3A78-4877-9201-5AE44EBFE2D0}" srcOrd="0" destOrd="0" presId="urn:microsoft.com/office/officeart/2008/layout/LinedList"/>
    <dgm:cxn modelId="{4E88F590-03DA-462D-A872-1262A4291798}" srcId="{D21BBE1E-E5C7-497A-A439-BA610FBD789A}" destId="{6FDBFBAC-1167-4B36-96A9-8A0359D3D396}" srcOrd="0" destOrd="0" parTransId="{92F20082-DBE3-4A49-B43C-361B19C41317}" sibTransId="{584EDCED-4DE9-4C79-BDB3-2E6DDC1BBF6F}"/>
    <dgm:cxn modelId="{3FD173B6-5C16-4881-A7EB-E17553DBF1E9}" srcId="{D21BBE1E-E5C7-497A-A439-BA610FBD789A}" destId="{4A773727-C774-46B5-9240-138D74F53A06}" srcOrd="2" destOrd="0" parTransId="{09C2FBFF-DA2A-4A44-90AD-DC0BDCCC8EC0}" sibTransId="{34FE2895-8C75-4322-A85E-C3B4F20A48FC}"/>
    <dgm:cxn modelId="{B103DCBE-D378-42E6-8B24-CAB5D27734E5}" type="presOf" srcId="{D71FCF80-2040-4359-A5B9-BD52C8E75D8A}" destId="{F9562806-71EC-414E-8E5B-AF9C0F9EAE8E}" srcOrd="0" destOrd="0" presId="urn:microsoft.com/office/officeart/2008/layout/LinedList"/>
    <dgm:cxn modelId="{498653CF-DF4B-4BE4-84B8-E15A7854889F}" type="presOf" srcId="{4A773727-C774-46B5-9240-138D74F53A06}" destId="{1EFFD899-1DC9-4226-B626-5C73DD5DC6C0}" srcOrd="0" destOrd="0" presId="urn:microsoft.com/office/officeart/2008/layout/LinedList"/>
    <dgm:cxn modelId="{3C4FE5DF-03E4-4A9B-B655-AD276B94EB82}" srcId="{D21BBE1E-E5C7-497A-A439-BA610FBD789A}" destId="{43CEAA4F-5916-4E48-A729-70F1FA4B17D1}" srcOrd="1" destOrd="0" parTransId="{40BCBB01-F95C-4FBD-A9C4-036C32839715}" sibTransId="{998CF13C-307E-4C34-BCBF-24AC7EF7A2B7}"/>
    <dgm:cxn modelId="{C6DBE7DF-5C58-41E8-B942-CF50AA0D3749}" type="presOf" srcId="{D21BBE1E-E5C7-497A-A439-BA610FBD789A}" destId="{E5346D6C-E92B-4192-9A43-0A25E12DE139}" srcOrd="0" destOrd="0" presId="urn:microsoft.com/office/officeart/2008/layout/LinedList"/>
    <dgm:cxn modelId="{7EB9497F-1B1D-4502-91C7-AB7E7B37A2A1}" type="presParOf" srcId="{E5346D6C-E92B-4192-9A43-0A25E12DE139}" destId="{DD20789C-FCB8-44C2-9467-2CCD97F5D5E1}" srcOrd="0" destOrd="0" presId="urn:microsoft.com/office/officeart/2008/layout/LinedList"/>
    <dgm:cxn modelId="{B6158484-A473-43A7-A1FC-F2843C64060E}" type="presParOf" srcId="{E5346D6C-E92B-4192-9A43-0A25E12DE139}" destId="{DF6807B9-54A2-4C0F-B070-5C7D7B35A575}" srcOrd="1" destOrd="0" presId="urn:microsoft.com/office/officeart/2008/layout/LinedList"/>
    <dgm:cxn modelId="{56BC4AB7-61CD-4E0D-9BF9-9D673D0DF773}" type="presParOf" srcId="{DF6807B9-54A2-4C0F-B070-5C7D7B35A575}" destId="{E3A1F79A-0362-4BE6-BD70-0913489B4309}" srcOrd="0" destOrd="0" presId="urn:microsoft.com/office/officeart/2008/layout/LinedList"/>
    <dgm:cxn modelId="{BB9B6E6F-CBE9-4673-B4E3-952C7BFC7921}" type="presParOf" srcId="{DF6807B9-54A2-4C0F-B070-5C7D7B35A575}" destId="{DC84E140-2CC9-46AE-9660-48706E39151B}" srcOrd="1" destOrd="0" presId="urn:microsoft.com/office/officeart/2008/layout/LinedList"/>
    <dgm:cxn modelId="{4CD0AC54-5CE8-4DEB-87FC-93D60C855EA7}" type="presParOf" srcId="{E5346D6C-E92B-4192-9A43-0A25E12DE139}" destId="{C05709DB-B22A-4126-8429-DA403160DA24}" srcOrd="2" destOrd="0" presId="urn:microsoft.com/office/officeart/2008/layout/LinedList"/>
    <dgm:cxn modelId="{55EAF72A-B06D-405E-B30C-CEACA574C885}" type="presParOf" srcId="{E5346D6C-E92B-4192-9A43-0A25E12DE139}" destId="{40C132A1-66B4-4AE3-8129-8535F3BBE673}" srcOrd="3" destOrd="0" presId="urn:microsoft.com/office/officeart/2008/layout/LinedList"/>
    <dgm:cxn modelId="{E2EF3679-A0B6-4F6F-94F1-B7AC1DDFFA39}" type="presParOf" srcId="{40C132A1-66B4-4AE3-8129-8535F3BBE673}" destId="{C58A31D6-3A78-4877-9201-5AE44EBFE2D0}" srcOrd="0" destOrd="0" presId="urn:microsoft.com/office/officeart/2008/layout/LinedList"/>
    <dgm:cxn modelId="{3B986FB0-466B-4061-8138-026E832E54BD}" type="presParOf" srcId="{40C132A1-66B4-4AE3-8129-8535F3BBE673}" destId="{538E2F82-1DE3-4662-B913-8C1A4FECCC6D}" srcOrd="1" destOrd="0" presId="urn:microsoft.com/office/officeart/2008/layout/LinedList"/>
    <dgm:cxn modelId="{671CC62E-0F79-4852-837B-465D0DFCDEC1}" type="presParOf" srcId="{E5346D6C-E92B-4192-9A43-0A25E12DE139}" destId="{E3D21C8F-A13A-4ACB-9A91-833A24BBCBB8}" srcOrd="4" destOrd="0" presId="urn:microsoft.com/office/officeart/2008/layout/LinedList"/>
    <dgm:cxn modelId="{3C6203FB-6454-4B9A-A5AE-28789AE1477B}" type="presParOf" srcId="{E5346D6C-E92B-4192-9A43-0A25E12DE139}" destId="{A28286DD-FB5F-4447-B91C-4E1AC3C5906F}" srcOrd="5" destOrd="0" presId="urn:microsoft.com/office/officeart/2008/layout/LinedList"/>
    <dgm:cxn modelId="{394D3ACA-70CE-46D4-BC84-9F5174A54317}" type="presParOf" srcId="{A28286DD-FB5F-4447-B91C-4E1AC3C5906F}" destId="{1EFFD899-1DC9-4226-B626-5C73DD5DC6C0}" srcOrd="0" destOrd="0" presId="urn:microsoft.com/office/officeart/2008/layout/LinedList"/>
    <dgm:cxn modelId="{13155200-04E9-4285-A2BD-85086F914B36}" type="presParOf" srcId="{A28286DD-FB5F-4447-B91C-4E1AC3C5906F}" destId="{CD5E414E-010B-4630-B773-58D3AA5D4323}" srcOrd="1" destOrd="0" presId="urn:microsoft.com/office/officeart/2008/layout/LinedList"/>
    <dgm:cxn modelId="{93D47AB9-20F3-452D-AC46-5536878B6F12}" type="presParOf" srcId="{E5346D6C-E92B-4192-9A43-0A25E12DE139}" destId="{87579923-3BD7-4893-8D7D-EEA022514C17}" srcOrd="6" destOrd="0" presId="urn:microsoft.com/office/officeart/2008/layout/LinedList"/>
    <dgm:cxn modelId="{38710072-B69B-4AB9-B44F-8E17E569C71B}" type="presParOf" srcId="{E5346D6C-E92B-4192-9A43-0A25E12DE139}" destId="{B66B754B-B321-45BB-9705-346BE289333C}" srcOrd="7" destOrd="0" presId="urn:microsoft.com/office/officeart/2008/layout/LinedList"/>
    <dgm:cxn modelId="{3DFE7F3C-8560-46B4-83E9-A1B929A557E1}" type="presParOf" srcId="{B66B754B-B321-45BB-9705-346BE289333C}" destId="{F9562806-71EC-414E-8E5B-AF9C0F9EAE8E}" srcOrd="0" destOrd="0" presId="urn:microsoft.com/office/officeart/2008/layout/LinedList"/>
    <dgm:cxn modelId="{1C6853A0-AC20-4366-8BD8-30B42D8CD78A}" type="presParOf" srcId="{B66B754B-B321-45BB-9705-346BE289333C}" destId="{70D434AD-8D3E-4244-BE3E-D64717005E0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A23DC-E184-47CA-B564-CEDC686A647A}">
      <dsp:nvSpPr>
        <dsp:cNvPr id="0" name=""/>
        <dsp:cNvSpPr/>
      </dsp:nvSpPr>
      <dsp:spPr>
        <a:xfrm>
          <a:off x="0" y="562"/>
          <a:ext cx="462072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075047-E09C-4E32-923C-F4E9E5E4A9B9}">
      <dsp:nvSpPr>
        <dsp:cNvPr id="0" name=""/>
        <dsp:cNvSpPr/>
      </dsp:nvSpPr>
      <dsp:spPr>
        <a:xfrm>
          <a:off x="0" y="562"/>
          <a:ext cx="4620726" cy="512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autovacuum_max_workers</a:t>
          </a:r>
          <a:endParaRPr lang="en-US" sz="2000" kern="1200" dirty="0"/>
        </a:p>
      </dsp:txBody>
      <dsp:txXfrm>
        <a:off x="0" y="562"/>
        <a:ext cx="4620726" cy="512108"/>
      </dsp:txXfrm>
    </dsp:sp>
    <dsp:sp modelId="{E33F638C-C067-4827-940B-BDFDD0C07083}">
      <dsp:nvSpPr>
        <dsp:cNvPr id="0" name=""/>
        <dsp:cNvSpPr/>
      </dsp:nvSpPr>
      <dsp:spPr>
        <a:xfrm>
          <a:off x="0" y="512671"/>
          <a:ext cx="4620726" cy="0"/>
        </a:xfrm>
        <a:prstGeom prst="line">
          <a:avLst/>
        </a:prstGeom>
        <a:solidFill>
          <a:schemeClr val="accent2">
            <a:hueOff val="143686"/>
            <a:satOff val="-2347"/>
            <a:lumOff val="147"/>
            <a:alphaOff val="0"/>
          </a:schemeClr>
        </a:solidFill>
        <a:ln w="12700" cap="flat" cmpd="sng" algn="ctr">
          <a:solidFill>
            <a:schemeClr val="accent2">
              <a:hueOff val="143686"/>
              <a:satOff val="-2347"/>
              <a:lumOff val="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2C0F3A-FEC3-4630-8003-7A6DB3E71565}">
      <dsp:nvSpPr>
        <dsp:cNvPr id="0" name=""/>
        <dsp:cNvSpPr/>
      </dsp:nvSpPr>
      <dsp:spPr>
        <a:xfrm>
          <a:off x="0" y="512671"/>
          <a:ext cx="4620726" cy="512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autovacuum_naptime</a:t>
          </a:r>
        </a:p>
      </dsp:txBody>
      <dsp:txXfrm>
        <a:off x="0" y="512671"/>
        <a:ext cx="4620726" cy="512108"/>
      </dsp:txXfrm>
    </dsp:sp>
    <dsp:sp modelId="{465A89A5-65F0-48B8-8949-45463E2CD0A7}">
      <dsp:nvSpPr>
        <dsp:cNvPr id="0" name=""/>
        <dsp:cNvSpPr/>
      </dsp:nvSpPr>
      <dsp:spPr>
        <a:xfrm>
          <a:off x="0" y="1024779"/>
          <a:ext cx="4620726" cy="0"/>
        </a:xfrm>
        <a:prstGeom prst="line">
          <a:avLst/>
        </a:prstGeom>
        <a:solidFill>
          <a:schemeClr val="accent2">
            <a:hueOff val="287373"/>
            <a:satOff val="-4693"/>
            <a:lumOff val="294"/>
            <a:alphaOff val="0"/>
          </a:schemeClr>
        </a:solidFill>
        <a:ln w="12700" cap="flat" cmpd="sng" algn="ctr">
          <a:solidFill>
            <a:schemeClr val="accent2">
              <a:hueOff val="287373"/>
              <a:satOff val="-4693"/>
              <a:lumOff val="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922A07-6AFE-4A04-BD35-041D02F1FF2D}">
      <dsp:nvSpPr>
        <dsp:cNvPr id="0" name=""/>
        <dsp:cNvSpPr/>
      </dsp:nvSpPr>
      <dsp:spPr>
        <a:xfrm>
          <a:off x="0" y="1024779"/>
          <a:ext cx="4620726" cy="512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autovacuum_vacuum_threshold</a:t>
          </a:r>
        </a:p>
      </dsp:txBody>
      <dsp:txXfrm>
        <a:off x="0" y="1024779"/>
        <a:ext cx="4620726" cy="512108"/>
      </dsp:txXfrm>
    </dsp:sp>
    <dsp:sp modelId="{4447E4DB-6424-4F7F-9C66-8A358523F471}">
      <dsp:nvSpPr>
        <dsp:cNvPr id="0" name=""/>
        <dsp:cNvSpPr/>
      </dsp:nvSpPr>
      <dsp:spPr>
        <a:xfrm>
          <a:off x="0" y="1536887"/>
          <a:ext cx="4620726" cy="0"/>
        </a:xfrm>
        <a:prstGeom prst="line">
          <a:avLst/>
        </a:prstGeom>
        <a:solidFill>
          <a:schemeClr val="accent2">
            <a:hueOff val="431059"/>
            <a:satOff val="-7040"/>
            <a:lumOff val="441"/>
            <a:alphaOff val="0"/>
          </a:schemeClr>
        </a:solidFill>
        <a:ln w="12700" cap="flat" cmpd="sng" algn="ctr">
          <a:solidFill>
            <a:schemeClr val="accent2">
              <a:hueOff val="431059"/>
              <a:satOff val="-7040"/>
              <a:lumOff val="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64D586-6CF3-4A7A-9498-F8AA1F84FAFF}">
      <dsp:nvSpPr>
        <dsp:cNvPr id="0" name=""/>
        <dsp:cNvSpPr/>
      </dsp:nvSpPr>
      <dsp:spPr>
        <a:xfrm>
          <a:off x="0" y="1536887"/>
          <a:ext cx="4620726" cy="512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autovacuum_vacuum_scale_factor</a:t>
          </a:r>
        </a:p>
      </dsp:txBody>
      <dsp:txXfrm>
        <a:off x="0" y="1536887"/>
        <a:ext cx="4620726" cy="512108"/>
      </dsp:txXfrm>
    </dsp:sp>
    <dsp:sp modelId="{F7A98CFF-A50F-4C01-A2B4-A7A4847D0445}">
      <dsp:nvSpPr>
        <dsp:cNvPr id="0" name=""/>
        <dsp:cNvSpPr/>
      </dsp:nvSpPr>
      <dsp:spPr>
        <a:xfrm>
          <a:off x="0" y="2048995"/>
          <a:ext cx="4620726" cy="0"/>
        </a:xfrm>
        <a:prstGeom prst="line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3F031C-6710-424D-BED5-B9BF333126AA}">
      <dsp:nvSpPr>
        <dsp:cNvPr id="0" name=""/>
        <dsp:cNvSpPr/>
      </dsp:nvSpPr>
      <dsp:spPr>
        <a:xfrm>
          <a:off x="0" y="2048995"/>
          <a:ext cx="4620726" cy="512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autovacuum_analyze_threshold</a:t>
          </a:r>
          <a:endParaRPr lang="en-US" sz="2000" kern="1200" dirty="0"/>
        </a:p>
      </dsp:txBody>
      <dsp:txXfrm>
        <a:off x="0" y="2048995"/>
        <a:ext cx="4620726" cy="512108"/>
      </dsp:txXfrm>
    </dsp:sp>
    <dsp:sp modelId="{1F1F03E6-E892-436A-8C41-A1859E14BF78}">
      <dsp:nvSpPr>
        <dsp:cNvPr id="0" name=""/>
        <dsp:cNvSpPr/>
      </dsp:nvSpPr>
      <dsp:spPr>
        <a:xfrm>
          <a:off x="0" y="2561104"/>
          <a:ext cx="4620726" cy="0"/>
        </a:xfrm>
        <a:prstGeom prst="line">
          <a:avLst/>
        </a:prstGeom>
        <a:solidFill>
          <a:schemeClr val="accent2">
            <a:hueOff val="718431"/>
            <a:satOff val="-11733"/>
            <a:lumOff val="735"/>
            <a:alphaOff val="0"/>
          </a:schemeClr>
        </a:solidFill>
        <a:ln w="12700" cap="flat" cmpd="sng" algn="ctr">
          <a:solidFill>
            <a:schemeClr val="accent2">
              <a:hueOff val="718431"/>
              <a:satOff val="-11733"/>
              <a:lumOff val="7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B4CEB3-A6DF-446D-B2DE-436915E4EFD2}">
      <dsp:nvSpPr>
        <dsp:cNvPr id="0" name=""/>
        <dsp:cNvSpPr/>
      </dsp:nvSpPr>
      <dsp:spPr>
        <a:xfrm>
          <a:off x="0" y="2561104"/>
          <a:ext cx="4620726" cy="512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autovacuum_analyze_scale_factor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0" y="2561104"/>
        <a:ext cx="4620726" cy="512108"/>
      </dsp:txXfrm>
    </dsp:sp>
    <dsp:sp modelId="{33454884-BDDA-4CB0-8DE1-789F7460D570}">
      <dsp:nvSpPr>
        <dsp:cNvPr id="0" name=""/>
        <dsp:cNvSpPr/>
      </dsp:nvSpPr>
      <dsp:spPr>
        <a:xfrm>
          <a:off x="0" y="3073212"/>
          <a:ext cx="4620726" cy="0"/>
        </a:xfrm>
        <a:prstGeom prst="line">
          <a:avLst/>
        </a:prstGeom>
        <a:solidFill>
          <a:schemeClr val="accent2">
            <a:hueOff val="862118"/>
            <a:satOff val="-14079"/>
            <a:lumOff val="882"/>
            <a:alphaOff val="0"/>
          </a:schemeClr>
        </a:solidFill>
        <a:ln w="12700" cap="flat" cmpd="sng" algn="ctr">
          <a:solidFill>
            <a:schemeClr val="accent2">
              <a:hueOff val="862118"/>
              <a:satOff val="-14079"/>
              <a:lumOff val="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74B868-A9D8-4474-B867-0EED54A55A5B}">
      <dsp:nvSpPr>
        <dsp:cNvPr id="0" name=""/>
        <dsp:cNvSpPr/>
      </dsp:nvSpPr>
      <dsp:spPr>
        <a:xfrm>
          <a:off x="0" y="3073212"/>
          <a:ext cx="4620726" cy="512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autovacuum_vacuum_cost_delay</a:t>
          </a:r>
          <a:endParaRPr lang="en-US" sz="2000" kern="1200" dirty="0"/>
        </a:p>
      </dsp:txBody>
      <dsp:txXfrm>
        <a:off x="0" y="3073212"/>
        <a:ext cx="4620726" cy="512108"/>
      </dsp:txXfrm>
    </dsp:sp>
    <dsp:sp modelId="{6EDE3208-6182-472F-980B-00C03E296D3B}">
      <dsp:nvSpPr>
        <dsp:cNvPr id="0" name=""/>
        <dsp:cNvSpPr/>
      </dsp:nvSpPr>
      <dsp:spPr>
        <a:xfrm>
          <a:off x="0" y="3585320"/>
          <a:ext cx="4620726" cy="0"/>
        </a:xfrm>
        <a:prstGeom prst="line">
          <a:avLst/>
        </a:prstGeom>
        <a:solidFill>
          <a:schemeClr val="accent2">
            <a:hueOff val="1005804"/>
            <a:satOff val="-16425"/>
            <a:lumOff val="1029"/>
            <a:alphaOff val="0"/>
          </a:schemeClr>
        </a:solidFill>
        <a:ln w="12700" cap="flat" cmpd="sng" algn="ctr">
          <a:solidFill>
            <a:schemeClr val="accent2">
              <a:hueOff val="1005804"/>
              <a:satOff val="-16425"/>
              <a:lumOff val="10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77B6AA-6E5B-4A53-9629-A0FE9B09DA8C}">
      <dsp:nvSpPr>
        <dsp:cNvPr id="0" name=""/>
        <dsp:cNvSpPr/>
      </dsp:nvSpPr>
      <dsp:spPr>
        <a:xfrm>
          <a:off x="0" y="3585320"/>
          <a:ext cx="4620726" cy="512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autovacuum_vacuum_cost_limit</a:t>
          </a:r>
          <a:endParaRPr lang="en-US" sz="2000" kern="1200" dirty="0"/>
        </a:p>
      </dsp:txBody>
      <dsp:txXfrm>
        <a:off x="0" y="3585320"/>
        <a:ext cx="4620726" cy="512108"/>
      </dsp:txXfrm>
    </dsp:sp>
    <dsp:sp modelId="{2D1A7B72-F028-49E1-815F-D65B4E964BC7}">
      <dsp:nvSpPr>
        <dsp:cNvPr id="0" name=""/>
        <dsp:cNvSpPr/>
      </dsp:nvSpPr>
      <dsp:spPr>
        <a:xfrm>
          <a:off x="0" y="4097428"/>
          <a:ext cx="4620726" cy="0"/>
        </a:xfrm>
        <a:prstGeom prst="line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460424-3E9D-4CA8-8BF0-3DEBB333BA94}">
      <dsp:nvSpPr>
        <dsp:cNvPr id="0" name=""/>
        <dsp:cNvSpPr/>
      </dsp:nvSpPr>
      <dsp:spPr>
        <a:xfrm>
          <a:off x="0" y="4097428"/>
          <a:ext cx="4620726" cy="512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vacuum_cost_limit</a:t>
          </a:r>
          <a:endParaRPr lang="en-US" sz="2000" kern="1200" dirty="0"/>
        </a:p>
      </dsp:txBody>
      <dsp:txXfrm>
        <a:off x="0" y="4097428"/>
        <a:ext cx="4620726" cy="512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5AD0E-DDD6-4869-A490-46A2D0342CC0}">
      <dsp:nvSpPr>
        <dsp:cNvPr id="0" name=""/>
        <dsp:cNvSpPr/>
      </dsp:nvSpPr>
      <dsp:spPr>
        <a:xfrm>
          <a:off x="0" y="1386"/>
          <a:ext cx="10820400" cy="7025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068DA-AEC1-4D21-8B14-C8879A69D00D}">
      <dsp:nvSpPr>
        <dsp:cNvPr id="0" name=""/>
        <dsp:cNvSpPr/>
      </dsp:nvSpPr>
      <dsp:spPr>
        <a:xfrm>
          <a:off x="212535" y="159470"/>
          <a:ext cx="386427" cy="386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525B-78F4-4026-B760-24BAA2B0CA9F}">
      <dsp:nvSpPr>
        <dsp:cNvPr id="0" name=""/>
        <dsp:cNvSpPr/>
      </dsp:nvSpPr>
      <dsp:spPr>
        <a:xfrm>
          <a:off x="811497" y="1386"/>
          <a:ext cx="10008902" cy="702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58" tIns="74358" rIns="74358" bIns="743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Specifies minimum time that postgresql wait between each auto vacuum.</a:t>
          </a:r>
        </a:p>
      </dsp:txBody>
      <dsp:txXfrm>
        <a:off x="811497" y="1386"/>
        <a:ext cx="10008902" cy="702595"/>
      </dsp:txXfrm>
    </dsp:sp>
    <dsp:sp modelId="{A369750C-069E-4F3D-9FF8-9EC45F224584}">
      <dsp:nvSpPr>
        <dsp:cNvPr id="0" name=""/>
        <dsp:cNvSpPr/>
      </dsp:nvSpPr>
      <dsp:spPr>
        <a:xfrm>
          <a:off x="0" y="879630"/>
          <a:ext cx="10820400" cy="7025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DC122-C92F-4DFF-816E-B943D000EA83}">
      <dsp:nvSpPr>
        <dsp:cNvPr id="0" name=""/>
        <dsp:cNvSpPr/>
      </dsp:nvSpPr>
      <dsp:spPr>
        <a:xfrm>
          <a:off x="212535" y="1037714"/>
          <a:ext cx="386427" cy="386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277B6-471A-4D3F-A58D-1E20A1A865A9}">
      <dsp:nvSpPr>
        <dsp:cNvPr id="0" name=""/>
        <dsp:cNvSpPr/>
      </dsp:nvSpPr>
      <dsp:spPr>
        <a:xfrm>
          <a:off x="811497" y="879630"/>
          <a:ext cx="10008902" cy="702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58" tIns="74358" rIns="74358" bIns="743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each round the daemon examines the database and issues VACUUM and ANALYZE commands as needed for tables in that database.</a:t>
          </a:r>
        </a:p>
      </dsp:txBody>
      <dsp:txXfrm>
        <a:off x="811497" y="879630"/>
        <a:ext cx="10008902" cy="702595"/>
      </dsp:txXfrm>
    </dsp:sp>
    <dsp:sp modelId="{03627CBD-4DAF-4390-85F3-A2EC856381DD}">
      <dsp:nvSpPr>
        <dsp:cNvPr id="0" name=""/>
        <dsp:cNvSpPr/>
      </dsp:nvSpPr>
      <dsp:spPr>
        <a:xfrm>
          <a:off x="0" y="1757874"/>
          <a:ext cx="10820400" cy="70259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AE619-B7BD-4BBF-9728-D31F7FF0C049}">
      <dsp:nvSpPr>
        <dsp:cNvPr id="0" name=""/>
        <dsp:cNvSpPr/>
      </dsp:nvSpPr>
      <dsp:spPr>
        <a:xfrm>
          <a:off x="212535" y="1915958"/>
          <a:ext cx="386427" cy="3864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6A6FB-22D2-4377-B921-800521485500}">
      <dsp:nvSpPr>
        <dsp:cNvPr id="0" name=""/>
        <dsp:cNvSpPr/>
      </dsp:nvSpPr>
      <dsp:spPr>
        <a:xfrm>
          <a:off x="811497" y="1757874"/>
          <a:ext cx="10008902" cy="702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58" tIns="74358" rIns="74358" bIns="743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Decrease this to 30s or 15s if you have a large number (100's) of tables</a:t>
          </a:r>
        </a:p>
      </dsp:txBody>
      <dsp:txXfrm>
        <a:off x="811497" y="1757874"/>
        <a:ext cx="10008902" cy="702595"/>
      </dsp:txXfrm>
    </dsp:sp>
    <dsp:sp modelId="{82E77156-DF4D-4047-AC05-C85A593D6431}">
      <dsp:nvSpPr>
        <dsp:cNvPr id="0" name=""/>
        <dsp:cNvSpPr/>
      </dsp:nvSpPr>
      <dsp:spPr>
        <a:xfrm>
          <a:off x="0" y="2636118"/>
          <a:ext cx="10820400" cy="70259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0647E-1EAA-468C-A32B-9783AAC60824}">
      <dsp:nvSpPr>
        <dsp:cNvPr id="0" name=""/>
        <dsp:cNvSpPr/>
      </dsp:nvSpPr>
      <dsp:spPr>
        <a:xfrm>
          <a:off x="212535" y="2794202"/>
          <a:ext cx="386427" cy="3864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AA59A-1618-48B9-9CA7-61A6DC86538A}">
      <dsp:nvSpPr>
        <dsp:cNvPr id="0" name=""/>
        <dsp:cNvSpPr/>
      </dsp:nvSpPr>
      <dsp:spPr>
        <a:xfrm>
          <a:off x="811497" y="2636118"/>
          <a:ext cx="10008902" cy="702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58" tIns="74358" rIns="74358" bIns="74358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if you otherwise see from </a:t>
          </a:r>
          <a:r>
            <a:rPr lang="en-US" sz="1700" kern="1200" dirty="0" err="1"/>
            <a:t>pg_stat_user_tables</a:t>
          </a:r>
          <a:r>
            <a:rPr lang="en-US" sz="1700" kern="1200" dirty="0"/>
            <a:t> that </a:t>
          </a:r>
          <a:r>
            <a:rPr lang="en-US" sz="1700" kern="1200" dirty="0" err="1"/>
            <a:t>autovacuum</a:t>
          </a:r>
          <a:r>
            <a:rPr lang="en-US" sz="1700" kern="1200" dirty="0"/>
            <a:t> is not keeping up.  </a:t>
          </a:r>
        </a:p>
      </dsp:txBody>
      <dsp:txXfrm>
        <a:off x="811497" y="2636118"/>
        <a:ext cx="10008902" cy="702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0789C-FCB8-44C2-9467-2CCD97F5D5E1}">
      <dsp:nvSpPr>
        <dsp:cNvPr id="0" name=""/>
        <dsp:cNvSpPr/>
      </dsp:nvSpPr>
      <dsp:spPr>
        <a:xfrm>
          <a:off x="0" y="0"/>
          <a:ext cx="79560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1F79A-0362-4BE6-BD70-0913489B4309}">
      <dsp:nvSpPr>
        <dsp:cNvPr id="0" name=""/>
        <dsp:cNvSpPr/>
      </dsp:nvSpPr>
      <dsp:spPr>
        <a:xfrm>
          <a:off x="0" y="0"/>
          <a:ext cx="7956084" cy="124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Number of milliseconds that autovacuum is asleep after it has reached the cost limit specified by the autovacuum_vacuum_cost_limit parameter.</a:t>
          </a:r>
        </a:p>
      </dsp:txBody>
      <dsp:txXfrm>
        <a:off x="0" y="0"/>
        <a:ext cx="7956084" cy="1244181"/>
      </dsp:txXfrm>
    </dsp:sp>
    <dsp:sp modelId="{C05709DB-B22A-4126-8429-DA403160DA24}">
      <dsp:nvSpPr>
        <dsp:cNvPr id="0" name=""/>
        <dsp:cNvSpPr/>
      </dsp:nvSpPr>
      <dsp:spPr>
        <a:xfrm>
          <a:off x="0" y="1244181"/>
          <a:ext cx="79560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A31D6-3A78-4877-9201-5AE44EBFE2D0}">
      <dsp:nvSpPr>
        <dsp:cNvPr id="0" name=""/>
        <dsp:cNvSpPr/>
      </dsp:nvSpPr>
      <dsp:spPr>
        <a:xfrm>
          <a:off x="0" y="1244181"/>
          <a:ext cx="7956084" cy="124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Specifies the cost delay value that will be used in automatic VACUUM operations.</a:t>
          </a:r>
        </a:p>
      </dsp:txBody>
      <dsp:txXfrm>
        <a:off x="0" y="1244181"/>
        <a:ext cx="7956084" cy="1244181"/>
      </dsp:txXfrm>
    </dsp:sp>
    <dsp:sp modelId="{E3D21C8F-A13A-4ACB-9A91-833A24BBCBB8}">
      <dsp:nvSpPr>
        <dsp:cNvPr id="0" name=""/>
        <dsp:cNvSpPr/>
      </dsp:nvSpPr>
      <dsp:spPr>
        <a:xfrm>
          <a:off x="0" y="2488363"/>
          <a:ext cx="79560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FD899-1DC9-4226-B626-5C73DD5DC6C0}">
      <dsp:nvSpPr>
        <dsp:cNvPr id="0" name=""/>
        <dsp:cNvSpPr/>
      </dsp:nvSpPr>
      <dsp:spPr>
        <a:xfrm>
          <a:off x="0" y="2488363"/>
          <a:ext cx="7956084" cy="124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If autovacuum is having too much of a performance impact on running queries, you might want to increase this setting .</a:t>
          </a:r>
        </a:p>
      </dsp:txBody>
      <dsp:txXfrm>
        <a:off x="0" y="2488363"/>
        <a:ext cx="7956084" cy="1244181"/>
      </dsp:txXfrm>
    </dsp:sp>
    <dsp:sp modelId="{87579923-3BD7-4893-8D7D-EEA022514C17}">
      <dsp:nvSpPr>
        <dsp:cNvPr id="0" name=""/>
        <dsp:cNvSpPr/>
      </dsp:nvSpPr>
      <dsp:spPr>
        <a:xfrm>
          <a:off x="0" y="3732545"/>
          <a:ext cx="79560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62806-71EC-414E-8E5B-AF9C0F9EAE8E}">
      <dsp:nvSpPr>
        <dsp:cNvPr id="0" name=""/>
        <dsp:cNvSpPr/>
      </dsp:nvSpPr>
      <dsp:spPr>
        <a:xfrm>
          <a:off x="0" y="3732545"/>
          <a:ext cx="7956084" cy="1244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If we want autovacuum process to be more aggressive we can decrease the delay.</a:t>
          </a:r>
        </a:p>
      </dsp:txBody>
      <dsp:txXfrm>
        <a:off x="0" y="3732545"/>
        <a:ext cx="7956084" cy="1244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0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7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93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3587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31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34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30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12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9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3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44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0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9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8/4/2024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97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96E5-A717-77E2-41C4-A94211D9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6" y="285750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AUTOVACUUM</a:t>
            </a:r>
            <a:endParaRPr lang="en-US" sz="3200" dirty="0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acuum cleaning carpet">
            <a:extLst>
              <a:ext uri="{FF2B5EF4-FFF2-40B4-BE49-F238E27FC236}">
                <a16:creationId xmlns:a16="http://schemas.microsoft.com/office/drawing/2014/main" id="{DC7D3C88-9734-9CC7-7831-EF7A442EA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7" r="5582" b="-1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5E8188-BE55-7049-EC32-1D8778D7E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857815"/>
              </p:ext>
            </p:extLst>
          </p:nvPr>
        </p:nvGraphicFramePr>
        <p:xfrm>
          <a:off x="330647" y="1924051"/>
          <a:ext cx="4620726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654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374C24-5C32-7527-D342-78E218A909EB}"/>
              </a:ext>
            </a:extLst>
          </p:cNvPr>
          <p:cNvSpPr/>
          <p:nvPr/>
        </p:nvSpPr>
        <p:spPr>
          <a:xfrm>
            <a:off x="402673" y="1442907"/>
            <a:ext cx="11501306" cy="50791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Can 63">
            <a:extLst>
              <a:ext uri="{FF2B5EF4-FFF2-40B4-BE49-F238E27FC236}">
                <a16:creationId xmlns:a16="http://schemas.microsoft.com/office/drawing/2014/main" id="{43E9D1CB-0B42-7B2B-F8E4-441E3304FF5F}"/>
              </a:ext>
            </a:extLst>
          </p:cNvPr>
          <p:cNvSpPr/>
          <p:nvPr/>
        </p:nvSpPr>
        <p:spPr>
          <a:xfrm>
            <a:off x="5215153" y="3448936"/>
            <a:ext cx="1241571" cy="849067"/>
          </a:xfrm>
          <a:prstGeom prst="can">
            <a:avLst>
              <a:gd name="adj" fmla="val 25000"/>
            </a:avLst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C6EF0-615A-FEB9-0C82-4DC465B998B4}"/>
              </a:ext>
            </a:extLst>
          </p:cNvPr>
          <p:cNvSpPr txBox="1"/>
          <p:nvPr/>
        </p:nvSpPr>
        <p:spPr>
          <a:xfrm>
            <a:off x="989900" y="1721470"/>
            <a:ext cx="243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Tuple/Row: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8DCAB-D17A-1E88-40B9-726E225CD263}"/>
              </a:ext>
            </a:extLst>
          </p:cNvPr>
          <p:cNvSpPr txBox="1"/>
          <p:nvPr/>
        </p:nvSpPr>
        <p:spPr>
          <a:xfrm>
            <a:off x="922788" y="2245527"/>
            <a:ext cx="36576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/>
              <a:t>Duplicate record of the row with new value.</a:t>
            </a:r>
          </a:p>
          <a:p>
            <a:pPr marL="342900" indent="-342900">
              <a:buAutoNum type="arabicParenR"/>
            </a:pPr>
            <a:r>
              <a:rPr lang="en-US" sz="1600" dirty="0"/>
              <a:t>Old row  is marked as dead row.</a:t>
            </a:r>
          </a:p>
          <a:p>
            <a:pPr marL="342900" indent="-342900">
              <a:buAutoNum type="arabicParenR"/>
            </a:pPr>
            <a:r>
              <a:rPr lang="en-US" sz="1600" dirty="0"/>
              <a:t>data stored in a dead tuple is effectively deleted.</a:t>
            </a:r>
          </a:p>
          <a:p>
            <a:pPr marL="342900" indent="-342900">
              <a:buAutoNum type="arabicParenR"/>
            </a:pPr>
            <a:r>
              <a:rPr lang="en-US" sz="1600" dirty="0"/>
              <a:t>but the space it occupies in the table is not freed.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AB6DB-5543-0C0A-1C92-9155DB45D1AA}"/>
              </a:ext>
            </a:extLst>
          </p:cNvPr>
          <p:cNvSpPr txBox="1"/>
          <p:nvPr/>
        </p:nvSpPr>
        <p:spPr>
          <a:xfrm>
            <a:off x="922787" y="4576209"/>
            <a:ext cx="31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Issues with Dead Tuples: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898939-3058-CF5F-6C6F-76878AFEC2B1}"/>
              </a:ext>
            </a:extLst>
          </p:cNvPr>
          <p:cNvSpPr txBox="1"/>
          <p:nvPr/>
        </p:nvSpPr>
        <p:spPr>
          <a:xfrm>
            <a:off x="922788" y="5145934"/>
            <a:ext cx="3263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1) Bloat- physical size of a table on disk is larger than its actual data size.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11818-1313-173C-9324-B8DFB5B2849B}"/>
              </a:ext>
            </a:extLst>
          </p:cNvPr>
          <p:cNvSpPr txBox="1"/>
          <p:nvPr/>
        </p:nvSpPr>
        <p:spPr>
          <a:xfrm>
            <a:off x="7543046" y="1876195"/>
            <a:ext cx="243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 with Bloating: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DC9C0-C4EE-FC2C-80F3-21809752BE04}"/>
              </a:ext>
            </a:extLst>
          </p:cNvPr>
          <p:cNvSpPr txBox="1"/>
          <p:nvPr/>
        </p:nvSpPr>
        <p:spPr>
          <a:xfrm>
            <a:off x="7516535" y="2314532"/>
            <a:ext cx="427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/>
              <a:t>Slower Queries and Increase I/O.</a:t>
            </a:r>
          </a:p>
          <a:p>
            <a:pPr marL="342900" indent="-342900">
              <a:buAutoNum type="arabicParenR"/>
            </a:pPr>
            <a:r>
              <a:rPr lang="en-US" sz="1600" dirty="0"/>
              <a:t>Slower lookup times due to Index Bloating.</a:t>
            </a:r>
          </a:p>
          <a:p>
            <a:pPr marL="342900" indent="-342900">
              <a:buAutoNum type="arabicParenR"/>
            </a:pPr>
            <a:r>
              <a:rPr lang="en-US" sz="1600" dirty="0"/>
              <a:t>Wasted disk space.</a:t>
            </a:r>
          </a:p>
          <a:p>
            <a:pPr marL="342900" indent="-342900">
              <a:buAutoNum type="arabicParenR"/>
            </a:pPr>
            <a:r>
              <a:rPr lang="en-US" sz="1600" dirty="0"/>
              <a:t>Replication lag.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4E1044-CDA3-9C37-E048-E06D5D858115}"/>
              </a:ext>
            </a:extLst>
          </p:cNvPr>
          <p:cNvSpPr txBox="1"/>
          <p:nvPr/>
        </p:nvSpPr>
        <p:spPr>
          <a:xfrm>
            <a:off x="7603176" y="4088084"/>
            <a:ext cx="243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Bloat: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7098E-AC3C-5E6E-FF4F-91811EBD5C33}"/>
              </a:ext>
            </a:extLst>
          </p:cNvPr>
          <p:cNvSpPr txBox="1"/>
          <p:nvPr/>
        </p:nvSpPr>
        <p:spPr>
          <a:xfrm>
            <a:off x="7595870" y="4510658"/>
            <a:ext cx="4272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/>
              <a:t>Enable Auto vacuum.</a:t>
            </a:r>
          </a:p>
          <a:p>
            <a:pPr marL="342900" indent="-342900">
              <a:buAutoNum type="arabicParenR"/>
            </a:pPr>
            <a:r>
              <a:rPr lang="en-US" sz="1600" dirty="0"/>
              <a:t>Reclaims storage by removing obsolete/dead tuples.</a:t>
            </a:r>
          </a:p>
          <a:p>
            <a:pPr marL="342900" indent="-342900">
              <a:buAutoNum type="arabicParenR"/>
            </a:pPr>
            <a:r>
              <a:rPr lang="en-US" sz="1600" dirty="0"/>
              <a:t>Analyze Tables.</a:t>
            </a:r>
          </a:p>
          <a:p>
            <a:pPr marL="342900" indent="-342900">
              <a:buAutoNum type="arabicParenR"/>
            </a:pPr>
            <a:r>
              <a:rPr lang="en-US" sz="1600" dirty="0"/>
              <a:t>Better Execution Plan.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2CB69F-8E34-37AD-12F4-34019758CDEF}"/>
              </a:ext>
            </a:extLst>
          </p:cNvPr>
          <p:cNvCxnSpPr>
            <a:cxnSpLocks/>
          </p:cNvCxnSpPr>
          <p:nvPr/>
        </p:nvCxnSpPr>
        <p:spPr>
          <a:xfrm flipH="1" flipV="1">
            <a:off x="4186105" y="2818701"/>
            <a:ext cx="1029048" cy="6102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C8A15C-98A3-DC07-8B34-5C0E910D6132}"/>
              </a:ext>
            </a:extLst>
          </p:cNvPr>
          <p:cNvCxnSpPr>
            <a:cxnSpLocks/>
          </p:cNvCxnSpPr>
          <p:nvPr/>
        </p:nvCxnSpPr>
        <p:spPr>
          <a:xfrm flipV="1">
            <a:off x="6455328" y="2770081"/>
            <a:ext cx="858469" cy="707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FDFF16-91E7-88AF-65B8-763B3962DAF2}"/>
              </a:ext>
            </a:extLst>
          </p:cNvPr>
          <p:cNvCxnSpPr/>
          <p:nvPr/>
        </p:nvCxnSpPr>
        <p:spPr>
          <a:xfrm flipH="1">
            <a:off x="3943575" y="4298003"/>
            <a:ext cx="1211508" cy="10122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56B0AA-B7F7-63C5-7F5B-CB7412DF4E5C}"/>
              </a:ext>
            </a:extLst>
          </p:cNvPr>
          <p:cNvCxnSpPr>
            <a:cxnSpLocks/>
          </p:cNvCxnSpPr>
          <p:nvPr/>
        </p:nvCxnSpPr>
        <p:spPr>
          <a:xfrm>
            <a:off x="6499347" y="4272750"/>
            <a:ext cx="1017188" cy="10374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95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8" grpId="0"/>
      <p:bldP spid="9" grpId="0"/>
      <p:bldP spid="10" grpId="0"/>
      <p:bldP spid="13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374C24-5C32-7527-D342-78E218A909EB}"/>
              </a:ext>
            </a:extLst>
          </p:cNvPr>
          <p:cNvSpPr/>
          <p:nvPr/>
        </p:nvSpPr>
        <p:spPr>
          <a:xfrm>
            <a:off x="437929" y="1468377"/>
            <a:ext cx="11501306" cy="50791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Auto Vacuum Naptime: 1Min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30A02-0B19-0EBC-46D8-E84BFBD97EFD}"/>
              </a:ext>
            </a:extLst>
          </p:cNvPr>
          <p:cNvSpPr txBox="1"/>
          <p:nvPr/>
        </p:nvSpPr>
        <p:spPr>
          <a:xfrm>
            <a:off x="3542027" y="1733038"/>
            <a:ext cx="549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Auto Vacuum Works:</a:t>
            </a:r>
          </a:p>
        </p:txBody>
      </p:sp>
      <p:sp>
        <p:nvSpPr>
          <p:cNvPr id="7" name="Can 63">
            <a:extLst>
              <a:ext uri="{FF2B5EF4-FFF2-40B4-BE49-F238E27FC236}">
                <a16:creationId xmlns:a16="http://schemas.microsoft.com/office/drawing/2014/main" id="{C8951C53-43A6-1617-87B2-53B4E069C221}"/>
              </a:ext>
            </a:extLst>
          </p:cNvPr>
          <p:cNvSpPr/>
          <p:nvPr/>
        </p:nvSpPr>
        <p:spPr>
          <a:xfrm>
            <a:off x="3772529" y="3072244"/>
            <a:ext cx="1512818" cy="2438739"/>
          </a:xfrm>
          <a:prstGeom prst="can">
            <a:avLst>
              <a:gd name="adj" fmla="val 25000"/>
            </a:avLst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Table</a:t>
            </a:r>
          </a:p>
        </p:txBody>
      </p:sp>
      <p:sp>
        <p:nvSpPr>
          <p:cNvPr id="12" name="Scroll: Vertical 11">
            <a:extLst>
              <a:ext uri="{FF2B5EF4-FFF2-40B4-BE49-F238E27FC236}">
                <a16:creationId xmlns:a16="http://schemas.microsoft.com/office/drawing/2014/main" id="{FC77B253-2FD7-4CB5-8BF3-39B6DD41A174}"/>
              </a:ext>
            </a:extLst>
          </p:cNvPr>
          <p:cNvSpPr/>
          <p:nvPr/>
        </p:nvSpPr>
        <p:spPr>
          <a:xfrm>
            <a:off x="4892642" y="3577270"/>
            <a:ext cx="194746" cy="245144"/>
          </a:xfrm>
          <a:prstGeom prst="verticalScroll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Scroll: Vertical 13">
            <a:extLst>
              <a:ext uri="{FF2B5EF4-FFF2-40B4-BE49-F238E27FC236}">
                <a16:creationId xmlns:a16="http://schemas.microsoft.com/office/drawing/2014/main" id="{D773D305-11A7-C178-746E-73CB537590CD}"/>
              </a:ext>
            </a:extLst>
          </p:cNvPr>
          <p:cNvSpPr/>
          <p:nvPr/>
        </p:nvSpPr>
        <p:spPr>
          <a:xfrm>
            <a:off x="3860565" y="4871402"/>
            <a:ext cx="194746" cy="245144"/>
          </a:xfrm>
          <a:prstGeom prst="verticalScroll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Scroll: Vertical 18">
            <a:extLst>
              <a:ext uri="{FF2B5EF4-FFF2-40B4-BE49-F238E27FC236}">
                <a16:creationId xmlns:a16="http://schemas.microsoft.com/office/drawing/2014/main" id="{46E5535B-BF5D-E982-42F7-81C8B91C44DD}"/>
              </a:ext>
            </a:extLst>
          </p:cNvPr>
          <p:cNvSpPr/>
          <p:nvPr/>
        </p:nvSpPr>
        <p:spPr>
          <a:xfrm>
            <a:off x="4913909" y="4904286"/>
            <a:ext cx="194746" cy="245144"/>
          </a:xfrm>
          <a:prstGeom prst="verticalScroll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Scroll: Vertical 19">
            <a:extLst>
              <a:ext uri="{FF2B5EF4-FFF2-40B4-BE49-F238E27FC236}">
                <a16:creationId xmlns:a16="http://schemas.microsoft.com/office/drawing/2014/main" id="{4FEB5A3D-CD33-D6F0-22C4-E3C9647DE386}"/>
              </a:ext>
            </a:extLst>
          </p:cNvPr>
          <p:cNvSpPr/>
          <p:nvPr/>
        </p:nvSpPr>
        <p:spPr>
          <a:xfrm>
            <a:off x="3886287" y="3577270"/>
            <a:ext cx="194746" cy="245144"/>
          </a:xfrm>
          <a:prstGeom prst="verticalScroll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7173D-D2EF-9015-1FDA-8554483F4161}"/>
              </a:ext>
            </a:extLst>
          </p:cNvPr>
          <p:cNvSpPr txBox="1"/>
          <p:nvPr/>
        </p:nvSpPr>
        <p:spPr>
          <a:xfrm>
            <a:off x="3601616" y="2505594"/>
            <a:ext cx="237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Tuple/Row:</a:t>
            </a:r>
          </a:p>
        </p:txBody>
      </p:sp>
      <p:pic>
        <p:nvPicPr>
          <p:cNvPr id="33" name="Picture 32" descr="Multi-color wheel">
            <a:extLst>
              <a:ext uri="{FF2B5EF4-FFF2-40B4-BE49-F238E27FC236}">
                <a16:creationId xmlns:a16="http://schemas.microsoft.com/office/drawing/2014/main" id="{5378A864-3680-3A74-14C9-69F4A5BA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55" y="4601788"/>
            <a:ext cx="1228638" cy="819092"/>
          </a:xfrm>
          <a:prstGeom prst="rect">
            <a:avLst/>
          </a:prstGeom>
        </p:spPr>
      </p:pic>
      <p:sp>
        <p:nvSpPr>
          <p:cNvPr id="39" name="Cloud 38">
            <a:extLst>
              <a:ext uri="{FF2B5EF4-FFF2-40B4-BE49-F238E27FC236}">
                <a16:creationId xmlns:a16="http://schemas.microsoft.com/office/drawing/2014/main" id="{CBBACA5D-BB5B-020D-2BA6-2AC7642D443F}"/>
              </a:ext>
            </a:extLst>
          </p:cNvPr>
          <p:cNvSpPr/>
          <p:nvPr/>
        </p:nvSpPr>
        <p:spPr>
          <a:xfrm>
            <a:off x="8759234" y="3666411"/>
            <a:ext cx="1904623" cy="837258"/>
          </a:xfrm>
          <a:prstGeom prst="cloud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TID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0181C3-7C2E-83DA-7FBA-8048FE31C922}"/>
              </a:ext>
            </a:extLst>
          </p:cNvPr>
          <p:cNvCxnSpPr>
            <a:cxnSpLocks/>
          </p:cNvCxnSpPr>
          <p:nvPr/>
        </p:nvCxnSpPr>
        <p:spPr>
          <a:xfrm flipH="1">
            <a:off x="5312278" y="5011334"/>
            <a:ext cx="150299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AA99037-85FD-358B-394A-B558463A2DB9}"/>
              </a:ext>
            </a:extLst>
          </p:cNvPr>
          <p:cNvSpPr txBox="1"/>
          <p:nvPr/>
        </p:nvSpPr>
        <p:spPr>
          <a:xfrm>
            <a:off x="8602460" y="4688304"/>
            <a:ext cx="2834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MaintenanceWork</a:t>
            </a:r>
            <a:r>
              <a:rPr lang="en-US" sz="1600" dirty="0"/>
              <a:t> mem/</a:t>
            </a:r>
          </a:p>
          <a:p>
            <a:r>
              <a:rPr lang="en-US" sz="1600" dirty="0"/>
              <a:t>Auto Vacuum Work Mem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92541F0-FD3A-33E8-9E56-F127256EF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285690"/>
              </p:ext>
            </p:extLst>
          </p:nvPr>
        </p:nvGraphicFramePr>
        <p:xfrm>
          <a:off x="6376007" y="3028630"/>
          <a:ext cx="129596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47980">
                  <a:extLst>
                    <a:ext uri="{9D8B030D-6E8A-4147-A177-3AD203B41FA5}">
                      <a16:colId xmlns:a16="http://schemas.microsoft.com/office/drawing/2014/main" val="990823495"/>
                    </a:ext>
                  </a:extLst>
                </a:gridCol>
                <a:gridCol w="647980">
                  <a:extLst>
                    <a:ext uri="{9D8B030D-6E8A-4147-A177-3AD203B41FA5}">
                      <a16:colId xmlns:a16="http://schemas.microsoft.com/office/drawing/2014/main" val="3387879568"/>
                    </a:ext>
                  </a:extLst>
                </a:gridCol>
              </a:tblGrid>
              <a:tr h="3467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784911"/>
                  </a:ext>
                </a:extLst>
              </a:tr>
              <a:tr h="3467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23453"/>
                  </a:ext>
                </a:extLst>
              </a:tr>
              <a:tr h="3467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613622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EE1DC98-AB3E-B064-C9F8-3452ACF509DB}"/>
              </a:ext>
            </a:extLst>
          </p:cNvPr>
          <p:cNvCxnSpPr>
            <a:cxnSpLocks/>
          </p:cNvCxnSpPr>
          <p:nvPr/>
        </p:nvCxnSpPr>
        <p:spPr>
          <a:xfrm flipH="1" flipV="1">
            <a:off x="7722324" y="3462649"/>
            <a:ext cx="1139407" cy="4075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D631DB-5C27-6C00-803E-E26098FAE92C}"/>
              </a:ext>
            </a:extLst>
          </p:cNvPr>
          <p:cNvCxnSpPr>
            <a:cxnSpLocks/>
          </p:cNvCxnSpPr>
          <p:nvPr/>
        </p:nvCxnSpPr>
        <p:spPr>
          <a:xfrm flipH="1">
            <a:off x="5312278" y="3429000"/>
            <a:ext cx="1009979" cy="8462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croll: Vertical 58">
            <a:extLst>
              <a:ext uri="{FF2B5EF4-FFF2-40B4-BE49-F238E27FC236}">
                <a16:creationId xmlns:a16="http://schemas.microsoft.com/office/drawing/2014/main" id="{A5724DA3-253E-CF3D-A9FB-0D5098EFFB60}"/>
              </a:ext>
            </a:extLst>
          </p:cNvPr>
          <p:cNvSpPr/>
          <p:nvPr/>
        </p:nvSpPr>
        <p:spPr>
          <a:xfrm>
            <a:off x="4190463" y="3577270"/>
            <a:ext cx="194746" cy="245144"/>
          </a:xfrm>
          <a:prstGeom prst="verticalScroll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Scroll: Vertical 59">
            <a:extLst>
              <a:ext uri="{FF2B5EF4-FFF2-40B4-BE49-F238E27FC236}">
                <a16:creationId xmlns:a16="http://schemas.microsoft.com/office/drawing/2014/main" id="{242067A6-5C26-0CC7-2E07-918805388725}"/>
              </a:ext>
            </a:extLst>
          </p:cNvPr>
          <p:cNvSpPr/>
          <p:nvPr/>
        </p:nvSpPr>
        <p:spPr>
          <a:xfrm>
            <a:off x="4556406" y="3586080"/>
            <a:ext cx="194746" cy="245144"/>
          </a:xfrm>
          <a:prstGeom prst="verticalScroll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Scroll: Vertical 63">
            <a:extLst>
              <a:ext uri="{FF2B5EF4-FFF2-40B4-BE49-F238E27FC236}">
                <a16:creationId xmlns:a16="http://schemas.microsoft.com/office/drawing/2014/main" id="{F79D3E2B-8C33-2DEF-9028-D4875B48B7CC}"/>
              </a:ext>
            </a:extLst>
          </p:cNvPr>
          <p:cNvSpPr/>
          <p:nvPr/>
        </p:nvSpPr>
        <p:spPr>
          <a:xfrm>
            <a:off x="4596459" y="4904286"/>
            <a:ext cx="194746" cy="245144"/>
          </a:xfrm>
          <a:prstGeom prst="verticalScroll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Scroll: Vertical 64">
            <a:extLst>
              <a:ext uri="{FF2B5EF4-FFF2-40B4-BE49-F238E27FC236}">
                <a16:creationId xmlns:a16="http://schemas.microsoft.com/office/drawing/2014/main" id="{82E5BF7B-6629-9786-816B-E9E78B91F6FC}"/>
              </a:ext>
            </a:extLst>
          </p:cNvPr>
          <p:cNvSpPr/>
          <p:nvPr/>
        </p:nvSpPr>
        <p:spPr>
          <a:xfrm>
            <a:off x="4187143" y="4888762"/>
            <a:ext cx="194745" cy="245144"/>
          </a:xfrm>
          <a:prstGeom prst="verticalScroll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Scroll: Vertical 65">
            <a:extLst>
              <a:ext uri="{FF2B5EF4-FFF2-40B4-BE49-F238E27FC236}">
                <a16:creationId xmlns:a16="http://schemas.microsoft.com/office/drawing/2014/main" id="{DA8C9FBB-63DF-995D-8C2D-9C3110741535}"/>
              </a:ext>
            </a:extLst>
          </p:cNvPr>
          <p:cNvSpPr/>
          <p:nvPr/>
        </p:nvSpPr>
        <p:spPr>
          <a:xfrm>
            <a:off x="3877411" y="4278126"/>
            <a:ext cx="194746" cy="245144"/>
          </a:xfrm>
          <a:prstGeom prst="verticalScroll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388474-E8EE-85AC-4E2A-43D06154A966}"/>
              </a:ext>
            </a:extLst>
          </p:cNvPr>
          <p:cNvCxnSpPr>
            <a:cxnSpLocks/>
          </p:cNvCxnSpPr>
          <p:nvPr/>
        </p:nvCxnSpPr>
        <p:spPr>
          <a:xfrm flipV="1">
            <a:off x="8172958" y="4418111"/>
            <a:ext cx="586009" cy="4287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2DD1F2D-FDC2-1512-8432-2C9DA3BF13D0}"/>
              </a:ext>
            </a:extLst>
          </p:cNvPr>
          <p:cNvSpPr txBox="1"/>
          <p:nvPr/>
        </p:nvSpPr>
        <p:spPr>
          <a:xfrm>
            <a:off x="6572662" y="5664968"/>
            <a:ext cx="202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Auto Vacuum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08BDD7-A688-B709-5E66-67BC687BC863}"/>
              </a:ext>
            </a:extLst>
          </p:cNvPr>
          <p:cNvSpPr txBox="1"/>
          <p:nvPr/>
        </p:nvSpPr>
        <p:spPr>
          <a:xfrm>
            <a:off x="6598160" y="2566811"/>
            <a:ext cx="100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Index: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C7AC90-F43C-5C02-BA01-3870C205DC24}"/>
              </a:ext>
            </a:extLst>
          </p:cNvPr>
          <p:cNvSpPr txBox="1"/>
          <p:nvPr/>
        </p:nvSpPr>
        <p:spPr>
          <a:xfrm>
            <a:off x="484598" y="5761898"/>
            <a:ext cx="361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Vacuum Max Workers : 3</a:t>
            </a:r>
          </a:p>
        </p:txBody>
      </p:sp>
      <p:pic>
        <p:nvPicPr>
          <p:cNvPr id="80" name="Picture 79" descr="Worker holding safety helmet">
            <a:extLst>
              <a:ext uri="{FF2B5EF4-FFF2-40B4-BE49-F238E27FC236}">
                <a16:creationId xmlns:a16="http://schemas.microsoft.com/office/drawing/2014/main" id="{2A350712-03C8-767B-0F25-8483E7F10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7" y="4645442"/>
            <a:ext cx="1250068" cy="103096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0F40BFF-340C-C40D-CE79-3A3B43F0A6F1}"/>
              </a:ext>
            </a:extLst>
          </p:cNvPr>
          <p:cNvSpPr txBox="1"/>
          <p:nvPr/>
        </p:nvSpPr>
        <p:spPr>
          <a:xfrm>
            <a:off x="9036816" y="5338355"/>
            <a:ext cx="12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B46C24-43BE-45BD-1A27-7F4FEE7A3402}"/>
              </a:ext>
            </a:extLst>
          </p:cNvPr>
          <p:cNvSpPr txBox="1"/>
          <p:nvPr/>
        </p:nvSpPr>
        <p:spPr>
          <a:xfrm>
            <a:off x="8324011" y="2966486"/>
            <a:ext cx="12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84" name="Scroll: Vertical 83">
            <a:extLst>
              <a:ext uri="{FF2B5EF4-FFF2-40B4-BE49-F238E27FC236}">
                <a16:creationId xmlns:a16="http://schemas.microsoft.com/office/drawing/2014/main" id="{852A94E1-E02C-8313-D698-64158568F3FA}"/>
              </a:ext>
            </a:extLst>
          </p:cNvPr>
          <p:cNvSpPr/>
          <p:nvPr/>
        </p:nvSpPr>
        <p:spPr>
          <a:xfrm>
            <a:off x="4964678" y="4267565"/>
            <a:ext cx="194746" cy="245144"/>
          </a:xfrm>
          <a:prstGeom prst="verticalScroll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0" name="Picture 89" descr="A kitten sleeping on a rug">
            <a:extLst>
              <a:ext uri="{FF2B5EF4-FFF2-40B4-BE49-F238E27FC236}">
                <a16:creationId xmlns:a16="http://schemas.microsoft.com/office/drawing/2014/main" id="{ADD3B501-923A-6198-BE27-684BCA5EF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8" y="2772433"/>
            <a:ext cx="1740416" cy="986640"/>
          </a:xfrm>
          <a:prstGeom prst="rect">
            <a:avLst/>
          </a:prstGeom>
        </p:spPr>
      </p:pic>
      <p:sp>
        <p:nvSpPr>
          <p:cNvPr id="96" name="Left Bracket 95">
            <a:extLst>
              <a:ext uri="{FF2B5EF4-FFF2-40B4-BE49-F238E27FC236}">
                <a16:creationId xmlns:a16="http://schemas.microsoft.com/office/drawing/2014/main" id="{50655F5D-5678-A08B-4DD2-7163A9406799}"/>
              </a:ext>
            </a:extLst>
          </p:cNvPr>
          <p:cNvSpPr/>
          <p:nvPr/>
        </p:nvSpPr>
        <p:spPr>
          <a:xfrm>
            <a:off x="3489349" y="2690260"/>
            <a:ext cx="117163" cy="1097280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8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2" grpId="0" animBg="1"/>
      <p:bldP spid="14" grpId="0" animBg="1"/>
      <p:bldP spid="19" grpId="0" animBg="1"/>
      <p:bldP spid="20" grpId="0" animBg="1"/>
      <p:bldP spid="22" grpId="0"/>
      <p:bldP spid="39" grpId="0" animBg="1"/>
      <p:bldP spid="49" grpId="0"/>
      <p:bldP spid="59" grpId="0" animBg="1"/>
      <p:bldP spid="60" grpId="0" animBg="1"/>
      <p:bldP spid="64" grpId="0" animBg="1"/>
      <p:bldP spid="65" grpId="0" animBg="1"/>
      <p:bldP spid="66" grpId="0" animBg="1"/>
      <p:bldP spid="69" grpId="0"/>
      <p:bldP spid="70" grpId="0"/>
      <p:bldP spid="73" grpId="0"/>
      <p:bldP spid="81" grpId="0"/>
      <p:bldP spid="82" grpId="0"/>
      <p:bldP spid="84" grpId="0" animBg="1"/>
      <p:bldP spid="9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E1ED3-9E45-E6DE-D375-F18826EB2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8262516" cy="129302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autovacuum_max_workers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CA42-C1D6-ED86-860E-89661592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74" y="2597830"/>
            <a:ext cx="10843726" cy="3620855"/>
          </a:xfrm>
        </p:spPr>
        <p:txBody>
          <a:bodyPr>
            <a:noAutofit/>
          </a:bodyPr>
          <a:lstStyle/>
          <a:p>
            <a:r>
              <a:rPr lang="en-US" sz="2400" dirty="0"/>
              <a:t>Specifies the maximum number of </a:t>
            </a:r>
            <a:r>
              <a:rPr lang="en-US" sz="2400" dirty="0" err="1"/>
              <a:t>autovacuum</a:t>
            </a:r>
            <a:r>
              <a:rPr lang="en-US" sz="2400" dirty="0"/>
              <a:t> processes (other than the </a:t>
            </a:r>
            <a:r>
              <a:rPr lang="en-US" sz="2400" dirty="0" err="1"/>
              <a:t>autovacuum</a:t>
            </a:r>
            <a:r>
              <a:rPr lang="en-US" sz="2400" dirty="0"/>
              <a:t> launcher) that may be running at any one time. </a:t>
            </a:r>
          </a:p>
          <a:p>
            <a:r>
              <a:rPr lang="en-US" sz="2400" dirty="0"/>
              <a:t>The default is 3.</a:t>
            </a:r>
          </a:p>
          <a:p>
            <a:r>
              <a:rPr lang="en-US" sz="2400" dirty="0"/>
              <a:t>If you have an installation with many tables or with some tables which </a:t>
            </a:r>
            <a:r>
              <a:rPr lang="en-US" sz="2400" dirty="0" err="1"/>
              <a:t>autovacuum</a:t>
            </a:r>
            <a:r>
              <a:rPr lang="en-US" sz="2400" dirty="0"/>
              <a:t> takes hours to process, you may want to add additional </a:t>
            </a:r>
            <a:r>
              <a:rPr lang="en-US" sz="2400" dirty="0" err="1"/>
              <a:t>autovacuum</a:t>
            </a:r>
            <a:r>
              <a:rPr lang="en-US" sz="2400" dirty="0"/>
              <a:t> workers so that multiple tables can be vacuumed at once.</a:t>
            </a:r>
          </a:p>
          <a:p>
            <a:r>
              <a:rPr lang="en-US" sz="2400" dirty="0"/>
              <a:t>Be conservative, though, each </a:t>
            </a:r>
            <a:r>
              <a:rPr lang="en-US" sz="2400" dirty="0" err="1"/>
              <a:t>autovacuum</a:t>
            </a:r>
            <a:r>
              <a:rPr lang="en-US" sz="2400" dirty="0"/>
              <a:t> worker will utilize a separate CPU core, memory and I/O.</a:t>
            </a:r>
          </a:p>
        </p:txBody>
      </p:sp>
    </p:spTree>
    <p:extLst>
      <p:ext uri="{BB962C8B-B14F-4D97-AF65-F5344CB8AC3E}">
        <p14:creationId xmlns:p14="http://schemas.microsoft.com/office/powerpoint/2010/main" val="333328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6CD3965-7576-4EBB-9FEA-0E73E2DB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4B15F5-9B02-4280-9F50-172515BF4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5BBF0-37C3-4339-BD51-F7A980A93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19A4C-F799-CB5B-39C0-B8868B99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6490996" cy="1293028"/>
          </a:xfrm>
        </p:spPr>
        <p:txBody>
          <a:bodyPr>
            <a:normAutofit/>
          </a:bodyPr>
          <a:lstStyle/>
          <a:p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autovacuum_naptime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C78C87BD-97E0-A03F-B8C8-964B1194D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693089"/>
              </p:ext>
            </p:extLst>
          </p:nvPr>
        </p:nvGraphicFramePr>
        <p:xfrm>
          <a:off x="685800" y="2878138"/>
          <a:ext cx="10820400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9200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9CFB1-4A36-4A05-8D7A-948E2277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5EB430B-426B-E866-F217-E18D6936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1" y="531845"/>
            <a:ext cx="5947496" cy="5738326"/>
          </a:xfrm>
        </p:spPr>
        <p:txBody>
          <a:bodyPr anchor="ctr">
            <a:noAutofit/>
          </a:bodyPr>
          <a:lstStyle/>
          <a:p>
            <a:r>
              <a:rPr lang="en-US" sz="2000" dirty="0"/>
              <a:t>The amount of work </a:t>
            </a:r>
            <a:r>
              <a:rPr lang="en-US" sz="2000" dirty="0" err="1"/>
              <a:t>autovacuum</a:t>
            </a:r>
            <a:r>
              <a:rPr lang="en-US" sz="2000" dirty="0"/>
              <a:t> does in one cycle.</a:t>
            </a:r>
          </a:p>
          <a:p>
            <a:r>
              <a:rPr lang="en-US" sz="2000" dirty="0"/>
              <a:t>Specifies the cost limit value that will be used in automatic VACUUM operation. </a:t>
            </a:r>
          </a:p>
          <a:p>
            <a:r>
              <a:rPr lang="en-US" sz="2000" dirty="0"/>
              <a:t>controls the amount of CPU and I/O resources that an </a:t>
            </a:r>
            <a:r>
              <a:rPr lang="en-US" sz="2000" dirty="0" err="1"/>
              <a:t>autovacuum</a:t>
            </a:r>
            <a:r>
              <a:rPr lang="en-US" sz="2000" dirty="0"/>
              <a:t> worker can consume.</a:t>
            </a:r>
          </a:p>
          <a:p>
            <a:r>
              <a:rPr lang="en-US" sz="2000" dirty="0"/>
              <a:t>If you set the value of </a:t>
            </a:r>
            <a:r>
              <a:rPr lang="en-US" sz="2000" dirty="0" err="1"/>
              <a:t>autovacuum_vacuum_cost_limit</a:t>
            </a:r>
            <a:r>
              <a:rPr lang="en-US" sz="2000" dirty="0"/>
              <a:t> too high, the </a:t>
            </a:r>
            <a:r>
              <a:rPr lang="en-US" sz="2000" dirty="0" err="1"/>
              <a:t>autovacuum</a:t>
            </a:r>
            <a:r>
              <a:rPr lang="en-US" sz="2000" dirty="0"/>
              <a:t> process might consume too many resources and slow down other queries.</a:t>
            </a:r>
          </a:p>
          <a:p>
            <a:r>
              <a:rPr lang="en-US" sz="2000" dirty="0"/>
              <a:t>If you set it too low, the </a:t>
            </a:r>
            <a:r>
              <a:rPr lang="en-US" sz="2000" dirty="0" err="1"/>
              <a:t>autovacuum</a:t>
            </a:r>
            <a:r>
              <a:rPr lang="en-US" sz="2000" dirty="0"/>
              <a:t> process might not reclaim enough space, which causes the table to become larger over time.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83419-8188-4C50-BD8F-237B464B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788" y="1"/>
            <a:ext cx="465121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38100" dir="1080000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0D84C5-A105-4AB9-8C54-A26D13722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21575" y="2187579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898" y="1327169"/>
            <a:ext cx="3646678" cy="4199513"/>
          </a:xfrm>
        </p:spPr>
        <p:txBody>
          <a:bodyPr anchorCtr="1">
            <a:normAutofit/>
          </a:bodyPr>
          <a:lstStyle/>
          <a:p>
            <a:pPr algn="l"/>
            <a:r>
              <a:rPr lang="en-US" sz="1300" b="1">
                <a:solidFill>
                  <a:srgbClr val="FFFFFF"/>
                </a:solidFill>
                <a:cs typeface="Aparajita" panose="02020603050405020304" pitchFamily="18" charset="0"/>
              </a:rPr>
              <a:t>autovacuum_vacuum_cost_limit</a:t>
            </a:r>
          </a:p>
        </p:txBody>
      </p:sp>
    </p:spTree>
    <p:extLst>
      <p:ext uri="{BB962C8B-B14F-4D97-AF65-F5344CB8AC3E}">
        <p14:creationId xmlns:p14="http://schemas.microsoft.com/office/powerpoint/2010/main" val="407340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A3F16E-CC60-4737-8CBB-9568A351D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436" y="333550"/>
            <a:ext cx="6932645" cy="1432289"/>
          </a:xfrm>
        </p:spPr>
        <p:txBody>
          <a:bodyPr anchorCtr="1">
            <a:normAutofit/>
          </a:bodyPr>
          <a:lstStyle/>
          <a:p>
            <a:r>
              <a:rPr lang="en-US" sz="2800" b="1">
                <a:cs typeface="Aparajita" panose="02020603050405020304" pitchFamily="18" charset="0"/>
              </a:rPr>
              <a:t>autovacuum_vacuum_cost_delay</a:t>
            </a:r>
            <a:endParaRPr lang="en-US" sz="2800" b="1" dirty="0">
              <a:cs typeface="Aparajita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DABE73-66EA-42B0-AB0A-9FB1C0AD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4917B9-5D95-4999-9E13-3568EDD4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4032" y="2187576"/>
            <a:ext cx="6857999" cy="2482850"/>
          </a:xfrm>
          <a:prstGeom prst="rect">
            <a:avLst/>
          </a:prstGeom>
        </p:spPr>
      </p:pic>
      <p:graphicFrame>
        <p:nvGraphicFramePr>
          <p:cNvPr id="24" name="Content Placeholder 3">
            <a:extLst>
              <a:ext uri="{FF2B5EF4-FFF2-40B4-BE49-F238E27FC236}">
                <a16:creationId xmlns:a16="http://schemas.microsoft.com/office/drawing/2014/main" id="{EC487F37-71CE-9465-4134-EAEFBF2016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652152"/>
              </p:ext>
            </p:extLst>
          </p:nvPr>
        </p:nvGraphicFramePr>
        <p:xfrm>
          <a:off x="4098896" y="1765839"/>
          <a:ext cx="7956084" cy="4976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5573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2871353" cy="5216013"/>
          </a:xfrm>
        </p:spPr>
        <p:txBody>
          <a:bodyPr anchorCtr="1">
            <a:normAutofit/>
          </a:bodyPr>
          <a:lstStyle/>
          <a:p>
            <a:r>
              <a:rPr lang="en-US" sz="2800" b="1" dirty="0" err="1">
                <a:cs typeface="Aparajita" panose="02020603050405020304" pitchFamily="18" charset="0"/>
              </a:rPr>
              <a:t>AutoVaccum</a:t>
            </a:r>
            <a:r>
              <a:rPr lang="en-US" sz="2800" b="1" dirty="0">
                <a:cs typeface="Aparajita" panose="02020603050405020304" pitchFamily="18" charset="0"/>
              </a:rPr>
              <a:t> Settings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B430B-426B-E866-F217-E18D6936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7" y="429208"/>
            <a:ext cx="7899914" cy="6074229"/>
          </a:xfrm>
        </p:spPr>
        <p:txBody>
          <a:bodyPr anchor="ctr">
            <a:noAutofit/>
          </a:bodyPr>
          <a:lstStyle/>
          <a:p>
            <a:r>
              <a:rPr lang="en-US" sz="1600" dirty="0"/>
              <a:t>PostgreSQL database tables are auto-vacuumed by default when 20% of the rows plus 50 rows </a:t>
            </a:r>
            <a:r>
              <a:rPr lang="en-US" sz="1600"/>
              <a:t>are modified. </a:t>
            </a:r>
            <a:endParaRPr lang="en-US" sz="1600" dirty="0"/>
          </a:p>
          <a:p>
            <a:r>
              <a:rPr lang="en-US" sz="1600" dirty="0"/>
              <a:t>Tables are auto-analyzed when a threshold is met for 10% of the rows plus</a:t>
            </a:r>
          </a:p>
          <a:p>
            <a:pPr marL="0" indent="0">
              <a:buNone/>
            </a:pPr>
            <a:r>
              <a:rPr lang="en-US" sz="1600" dirty="0"/>
              <a:t>     50 rows. </a:t>
            </a:r>
          </a:p>
          <a:p>
            <a:r>
              <a:rPr lang="en-US" sz="1600" dirty="0"/>
              <a:t>The default auto-vacuum analyze, and vacuum settings are sufficient for a small deployment, but the percentage thresholds take longer to trigger as the tables grow larger. Performance degrades significantly before the auto-vacuum vacuuming and analyzing occurs.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b="1" u="sng" dirty="0"/>
              <a:t>Example: </a:t>
            </a:r>
          </a:p>
          <a:p>
            <a:pPr marL="0" indent="0">
              <a:buNone/>
            </a:pPr>
            <a:r>
              <a:rPr lang="en-US" sz="1600" dirty="0"/>
              <a:t>    ALTER TABLE </a:t>
            </a:r>
            <a:r>
              <a:rPr lang="en-US" sz="1600" dirty="0" err="1"/>
              <a:t>warehouse_ltd</a:t>
            </a:r>
            <a:r>
              <a:rPr lang="en-US" sz="1600" dirty="0"/>
              <a:t> SET (</a:t>
            </a:r>
            <a:r>
              <a:rPr lang="en-US" sz="1600" dirty="0" err="1"/>
              <a:t>autovacuum_vacuum_scale_factor</a:t>
            </a:r>
            <a:r>
              <a:rPr lang="en-US" sz="1600" dirty="0"/>
              <a:t> = 0.1);</a:t>
            </a:r>
          </a:p>
          <a:p>
            <a:pPr marL="0" indent="0">
              <a:buNone/>
            </a:pPr>
            <a:r>
              <a:rPr lang="en-US" sz="1600" dirty="0"/>
              <a:t>    ALTER TABLE </a:t>
            </a:r>
            <a:r>
              <a:rPr lang="en-US" sz="1600" dirty="0" err="1"/>
              <a:t>warehouse_ltd</a:t>
            </a:r>
            <a:r>
              <a:rPr lang="en-US" sz="1600" dirty="0"/>
              <a:t> SET (</a:t>
            </a:r>
            <a:r>
              <a:rPr lang="en-US" sz="1600" dirty="0" err="1"/>
              <a:t>autovacuum_vacuum_threshold</a:t>
            </a:r>
            <a:r>
              <a:rPr lang="en-US" sz="1600" dirty="0"/>
              <a:t> = 500);</a:t>
            </a:r>
          </a:p>
          <a:p>
            <a:pPr marL="0" indent="0">
              <a:buNone/>
            </a:pPr>
            <a:r>
              <a:rPr lang="en-US" sz="1600" dirty="0"/>
              <a:t>    ALTER TABLE </a:t>
            </a:r>
            <a:r>
              <a:rPr lang="en-US" sz="1600" dirty="0" err="1"/>
              <a:t>warehouse_ltd</a:t>
            </a:r>
            <a:r>
              <a:rPr lang="en-US" sz="1600" dirty="0"/>
              <a:t> SET (</a:t>
            </a:r>
            <a:r>
              <a:rPr lang="en-US" sz="1600" dirty="0" err="1"/>
              <a:t>autovacuum_analyze_scale_factor</a:t>
            </a:r>
            <a:r>
              <a:rPr lang="en-US" sz="1600" dirty="0"/>
              <a:t> = 0.1);</a:t>
            </a:r>
          </a:p>
          <a:p>
            <a:pPr marL="0" indent="0">
              <a:buNone/>
            </a:pPr>
            <a:r>
              <a:rPr lang="en-US" sz="1600" dirty="0"/>
              <a:t>    ALTER TABLE </a:t>
            </a:r>
            <a:r>
              <a:rPr lang="en-US" sz="1600" dirty="0" err="1"/>
              <a:t>warehouse_ltd</a:t>
            </a:r>
            <a:r>
              <a:rPr lang="en-US" sz="1600" dirty="0"/>
              <a:t> SET (</a:t>
            </a:r>
            <a:r>
              <a:rPr lang="en-US" sz="1600" dirty="0" err="1"/>
              <a:t>autovacuum_analyze_threshold</a:t>
            </a:r>
            <a:r>
              <a:rPr lang="en-US" sz="1600" dirty="0"/>
              <a:t> = 500);</a:t>
            </a:r>
          </a:p>
        </p:txBody>
      </p:sp>
    </p:spTree>
    <p:extLst>
      <p:ext uri="{BB962C8B-B14F-4D97-AF65-F5344CB8AC3E}">
        <p14:creationId xmlns:p14="http://schemas.microsoft.com/office/powerpoint/2010/main" val="427019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682" y="5298407"/>
            <a:ext cx="8909109" cy="685800"/>
          </a:xfrm>
        </p:spPr>
        <p:txBody>
          <a:bodyPr>
            <a:no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    </a:t>
            </a:r>
            <a:r>
              <a:rPr lang="en-US" sz="4000">
                <a:solidFill>
                  <a:srgbClr val="FFFFFF"/>
                </a:solidFill>
              </a:rPr>
              <a:t>For Your Time</a:t>
            </a:r>
            <a:endParaRPr lang="en-US" sz="4000" dirty="0">
              <a:solidFill>
                <a:srgbClr val="FFFFFF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744" y="618018"/>
            <a:ext cx="10905066" cy="3618898"/>
          </a:xfrm>
        </p:spPr>
        <p:txBody>
          <a:bodyPr anchor="b">
            <a:normAutofit/>
          </a:bodyPr>
          <a:lstStyle/>
          <a:p>
            <a:pPr algn="ctr"/>
            <a:r>
              <a:rPr lang="en-US" sz="8000"/>
              <a:t>  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09014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720</Words>
  <Application>Microsoft Office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Aparajita</vt:lpstr>
      <vt:lpstr>Arial</vt:lpstr>
      <vt:lpstr>Baskerville Old Face</vt:lpstr>
      <vt:lpstr>Century Gothic</vt:lpstr>
      <vt:lpstr>Palatino Linotype</vt:lpstr>
      <vt:lpstr>Vapor Trail</vt:lpstr>
      <vt:lpstr>AUTOVACUUM</vt:lpstr>
      <vt:lpstr>PowerPoint Presentation</vt:lpstr>
      <vt:lpstr>PowerPoint Presentation</vt:lpstr>
      <vt:lpstr>autovacuum_max_workers</vt:lpstr>
      <vt:lpstr> autovacuum_naptime</vt:lpstr>
      <vt:lpstr>autovacuum_vacuum_cost_limit</vt:lpstr>
      <vt:lpstr>autovacuum_vacuum_cost_delay</vt:lpstr>
      <vt:lpstr>AutoVaccum Settings</vt:lpstr>
      <vt:lpstr>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Sadiq Basha</dc:creator>
  <cp:lastModifiedBy>Sadiq</cp:lastModifiedBy>
  <cp:revision>46</cp:revision>
  <dcterms:created xsi:type="dcterms:W3CDTF">2023-07-12T14:59:51Z</dcterms:created>
  <dcterms:modified xsi:type="dcterms:W3CDTF">2024-08-05T03:05:33Z</dcterms:modified>
</cp:coreProperties>
</file>